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97" r:id="rId4"/>
  </p:sldMasterIdLst>
  <p:notesMasterIdLst>
    <p:notesMasterId r:id="rId53"/>
  </p:notesMasterIdLst>
  <p:handoutMasterIdLst>
    <p:handoutMasterId r:id="rId54"/>
  </p:handoutMasterIdLst>
  <p:sldIdLst>
    <p:sldId id="256" r:id="rId5"/>
    <p:sldId id="383" r:id="rId6"/>
    <p:sldId id="457" r:id="rId7"/>
    <p:sldId id="386" r:id="rId8"/>
    <p:sldId id="387" r:id="rId9"/>
    <p:sldId id="388" r:id="rId10"/>
    <p:sldId id="389" r:id="rId11"/>
    <p:sldId id="390" r:id="rId12"/>
    <p:sldId id="391" r:id="rId13"/>
    <p:sldId id="461" r:id="rId14"/>
    <p:sldId id="394" r:id="rId15"/>
    <p:sldId id="395" r:id="rId16"/>
    <p:sldId id="396" r:id="rId17"/>
    <p:sldId id="397" r:id="rId18"/>
    <p:sldId id="398" r:id="rId19"/>
    <p:sldId id="463" r:id="rId20"/>
    <p:sldId id="400" r:id="rId21"/>
    <p:sldId id="402" r:id="rId22"/>
    <p:sldId id="403" r:id="rId23"/>
    <p:sldId id="405" r:id="rId24"/>
    <p:sldId id="406" r:id="rId25"/>
    <p:sldId id="409" r:id="rId26"/>
    <p:sldId id="410" r:id="rId27"/>
    <p:sldId id="411" r:id="rId28"/>
    <p:sldId id="407" r:id="rId29"/>
    <p:sldId id="415" r:id="rId30"/>
    <p:sldId id="416" r:id="rId31"/>
    <p:sldId id="412" r:id="rId32"/>
    <p:sldId id="413" r:id="rId33"/>
    <p:sldId id="417" r:id="rId34"/>
    <p:sldId id="419" r:id="rId35"/>
    <p:sldId id="420" r:id="rId36"/>
    <p:sldId id="422" r:id="rId37"/>
    <p:sldId id="423" r:id="rId38"/>
    <p:sldId id="430" r:id="rId39"/>
    <p:sldId id="432" r:id="rId40"/>
    <p:sldId id="433" r:id="rId41"/>
    <p:sldId id="435" r:id="rId42"/>
    <p:sldId id="438" r:id="rId43"/>
    <p:sldId id="439" r:id="rId44"/>
    <p:sldId id="440" r:id="rId45"/>
    <p:sldId id="443" r:id="rId46"/>
    <p:sldId id="445" r:id="rId47"/>
    <p:sldId id="444" r:id="rId48"/>
    <p:sldId id="449" r:id="rId49"/>
    <p:sldId id="450" r:id="rId50"/>
    <p:sldId id="456" r:id="rId51"/>
    <p:sldId id="454" r:id="rId5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4474"/>
    <a:srgbClr val="3E72A2"/>
    <a:srgbClr val="3494BA"/>
    <a:srgbClr val="7F888F"/>
    <a:srgbClr val="5B636E"/>
    <a:srgbClr val="778088"/>
    <a:srgbClr val="2E2F43"/>
    <a:srgbClr val="D7EBF2"/>
    <a:srgbClr val="E4F4EA"/>
    <a:srgbClr val="CAE8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819" autoAdjust="0"/>
  </p:normalViewPr>
  <p:slideViewPr>
    <p:cSldViewPr snapToGrid="0" showGuides="1">
      <p:cViewPr varScale="1">
        <p:scale>
          <a:sx n="67" d="100"/>
          <a:sy n="67" d="100"/>
        </p:scale>
        <p:origin x="858" y="72"/>
      </p:cViewPr>
      <p:guideLst/>
    </p:cSldViewPr>
  </p:slideViewPr>
  <p:notesTextViewPr>
    <p:cViewPr>
      <p:scale>
        <a:sx n="1" d="1"/>
        <a:sy n="1" d="1"/>
      </p:scale>
      <p:origin x="0" y="0"/>
    </p:cViewPr>
  </p:notesTextViewPr>
  <p:sorterViewPr>
    <p:cViewPr varScale="1">
      <p:scale>
        <a:sx n="100" d="100"/>
        <a:sy n="100" d="100"/>
      </p:scale>
      <p:origin x="0" y="-21954"/>
    </p:cViewPr>
  </p:sorterViewPr>
  <p:notesViewPr>
    <p:cSldViewPr snapToGrid="0" showGuides="1">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D1E0C90-1D4B-4894-A52F-6A61A87821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FC6E43D-3065-44B8-88CF-754AF46FCB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846A32-BF80-4EEB-9349-9686B10A492B}" type="datetimeFigureOut">
              <a:rPr lang="en-US" smtClean="0"/>
              <a:t>2/15/2023</a:t>
            </a:fld>
            <a:endParaRPr lang="en-US" dirty="0"/>
          </a:p>
        </p:txBody>
      </p:sp>
      <p:sp>
        <p:nvSpPr>
          <p:cNvPr id="4" name="Footer Placeholder 3">
            <a:extLst>
              <a:ext uri="{FF2B5EF4-FFF2-40B4-BE49-F238E27FC236}">
                <a16:creationId xmlns:a16="http://schemas.microsoft.com/office/drawing/2014/main" id="{F0CC3A23-7175-4E59-B38B-B4E81F5213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ELT GENERAL SUPERVISION</a:t>
            </a:r>
            <a:endParaRPr lang="en-US" dirty="0"/>
          </a:p>
        </p:txBody>
      </p:sp>
      <p:sp>
        <p:nvSpPr>
          <p:cNvPr id="5" name="Slide Number Placeholder 4">
            <a:extLst>
              <a:ext uri="{FF2B5EF4-FFF2-40B4-BE49-F238E27FC236}">
                <a16:creationId xmlns:a16="http://schemas.microsoft.com/office/drawing/2014/main" id="{7BF400A4-4A42-4A50-BC86-D7DA38EF2A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42A9F-EB4A-4976-901B-F47991B5E154}" type="slidenum">
              <a:rPr lang="en-US" smtClean="0"/>
              <a:t>‹#›</a:t>
            </a:fld>
            <a:endParaRPr lang="en-US" dirty="0"/>
          </a:p>
        </p:txBody>
      </p:sp>
    </p:spTree>
    <p:extLst>
      <p:ext uri="{BB962C8B-B14F-4D97-AF65-F5344CB8AC3E}">
        <p14:creationId xmlns:p14="http://schemas.microsoft.com/office/powerpoint/2010/main" val="343790723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A9E41-F7BA-42D1-923E-C3B58F2FDEC1}" type="datetimeFigureOut">
              <a:rPr lang="en-US" noProof="0" smtClean="0"/>
              <a:t>2/15/2023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noProof="0"/>
              <a:t>ELT GENERAL SUPERVISION</a:t>
            </a:r>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C6CC0-914F-4A6F-B8FE-1137B7ABBBE0}" type="slidenum">
              <a:rPr lang="en-US" noProof="0" smtClean="0"/>
              <a:t>‹#›</a:t>
            </a:fld>
            <a:endParaRPr lang="en-US" noProof="0" dirty="0"/>
          </a:p>
        </p:txBody>
      </p:sp>
    </p:spTree>
    <p:extLst>
      <p:ext uri="{BB962C8B-B14F-4D97-AF65-F5344CB8AC3E}">
        <p14:creationId xmlns:p14="http://schemas.microsoft.com/office/powerpoint/2010/main" val="332564573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980670"/>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3208298597"/>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9441543"/>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171176469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noProof="0" dirty="0"/>
          </a:p>
        </p:txBody>
      </p:sp>
      <p:sp>
        <p:nvSpPr>
          <p:cNvPr id="8" name="Footer Placeholder 7"/>
          <p:cNvSpPr>
            <a:spLocks noGrp="1"/>
          </p:cNvSpPr>
          <p:nvPr>
            <p:ph type="ftr" sz="quarter" idx="11"/>
          </p:nvPr>
        </p:nvSpPr>
        <p:spPr/>
        <p:txBody>
          <a:bodyPr/>
          <a:lstStyle/>
          <a:p>
            <a:endParaRPr lang="en-US" noProof="0" dirty="0"/>
          </a:p>
        </p:txBody>
      </p:sp>
      <p:sp>
        <p:nvSpPr>
          <p:cNvPr id="9" name="Slide Number Placeholder 8"/>
          <p:cNvSpPr>
            <a:spLocks noGrp="1"/>
          </p:cNvSpPr>
          <p:nvPr>
            <p:ph type="sldNum" sz="quarter" idx="12"/>
          </p:nvPr>
        </p:nvSpPr>
        <p:spPr/>
        <p:txBody>
          <a:bodyPr/>
          <a:lstStyle/>
          <a:p>
            <a:fld id="{3CE5352E-9B9F-4EDC-8769-7FA3D3F814C7}" type="slidenum">
              <a:rPr lang="en-US" noProof="0" smtClean="0"/>
              <a:pPr/>
              <a:t>‹#›</a:t>
            </a:fld>
            <a:endParaRPr lang="en-US" noProof="0" dirty="0"/>
          </a:p>
        </p:txBody>
      </p:sp>
      <p:sp>
        <p:nvSpPr>
          <p:cNvPr id="11" name="Rectangle 10">
            <a:extLst>
              <a:ext uri="{FF2B5EF4-FFF2-40B4-BE49-F238E27FC236}">
                <a16:creationId xmlns:a16="http://schemas.microsoft.com/office/drawing/2014/main" id="{AB7BBC9A-B18B-4F56-8515-321CD01B2666}"/>
              </a:ext>
            </a:extLst>
          </p:cNvPr>
          <p:cNvSpPr/>
          <p:nvPr userDrawn="1"/>
        </p:nvSpPr>
        <p:spPr>
          <a:xfrm>
            <a:off x="6096000" y="1838558"/>
            <a:ext cx="5653088" cy="3761895"/>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33076231-2A54-4E4C-AED3-197E208C14BB}"/>
              </a:ext>
            </a:extLst>
          </p:cNvPr>
          <p:cNvSpPr/>
          <p:nvPr userDrawn="1"/>
        </p:nvSpPr>
        <p:spPr>
          <a:xfrm>
            <a:off x="0" y="1838558"/>
            <a:ext cx="6096000" cy="376189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noProof="0" dirty="0"/>
          </a:p>
        </p:txBody>
      </p:sp>
    </p:spTree>
    <p:extLst>
      <p:ext uri="{BB962C8B-B14F-4D97-AF65-F5344CB8AC3E}">
        <p14:creationId xmlns:p14="http://schemas.microsoft.com/office/powerpoint/2010/main" val="2995354751"/>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3CE5352E-9B9F-4EDC-8769-7FA3D3F814C7}" type="slidenum">
              <a:rPr lang="en-US" noProof="0" smtClean="0"/>
              <a:t>‹#›</a:t>
            </a:fld>
            <a:endParaRPr lang="en-US" noProof="0" dirty="0"/>
          </a:p>
        </p:txBody>
      </p:sp>
    </p:spTree>
    <p:extLst>
      <p:ext uri="{BB962C8B-B14F-4D97-AF65-F5344CB8AC3E}">
        <p14:creationId xmlns:p14="http://schemas.microsoft.com/office/powerpoint/2010/main" val="1916984625"/>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3CE5352E-9B9F-4EDC-8769-7FA3D3F814C7}" type="slidenum">
              <a:rPr lang="en-US" noProof="0" smtClean="0"/>
              <a:t>‹#›</a:t>
            </a:fld>
            <a:endParaRPr lang="en-US" noProof="0" dirty="0"/>
          </a:p>
        </p:txBody>
      </p:sp>
    </p:spTree>
    <p:extLst>
      <p:ext uri="{BB962C8B-B14F-4D97-AF65-F5344CB8AC3E}">
        <p14:creationId xmlns:p14="http://schemas.microsoft.com/office/powerpoint/2010/main" val="3164359943"/>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CE5352E-9B9F-4EDC-8769-7FA3D3F814C7}" type="slidenum">
              <a:rPr lang="en-US" noProof="0" smtClean="0"/>
              <a:t>‹#›</a:t>
            </a:fld>
            <a:endParaRPr lang="en-US" noProof="0" dirty="0"/>
          </a:p>
        </p:txBody>
      </p:sp>
    </p:spTree>
    <p:extLst>
      <p:ext uri="{BB962C8B-B14F-4D97-AF65-F5344CB8AC3E}">
        <p14:creationId xmlns:p14="http://schemas.microsoft.com/office/powerpoint/2010/main" val="1871696358"/>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3623252242"/>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343916358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645483736"/>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with Image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A9E66CD-99CC-45B1-A15D-3626A6160849}"/>
              </a:ext>
            </a:extLst>
          </p:cNvPr>
          <p:cNvSpPr>
            <a:spLocks noGrp="1"/>
          </p:cNvSpPr>
          <p:nvPr>
            <p:ph type="pic" sz="quarter" idx="13"/>
          </p:nvPr>
        </p:nvSpPr>
        <p:spPr>
          <a:xfrm>
            <a:off x="458724" y="457200"/>
            <a:ext cx="11274552" cy="5943600"/>
          </a:xfrm>
          <a:noFill/>
        </p:spPr>
        <p:txBody>
          <a:bodyPr anchor="ctr" anchorCtr="0">
            <a:noAutofit/>
          </a:bodyPr>
          <a:lstStyle>
            <a:lvl1pPr marL="0" indent="0" algn="ctr">
              <a:buNone/>
              <a:defRPr>
                <a:latin typeface="+mn-lt"/>
              </a:defRPr>
            </a:lvl1pPr>
          </a:lstStyle>
          <a:p>
            <a:r>
              <a:rPr lang="en-US"/>
              <a:t>Click icon to add picture</a:t>
            </a:r>
            <a:endParaRPr lang="ru-RU" dirty="0"/>
          </a:p>
        </p:txBody>
      </p:sp>
      <p:sp>
        <p:nvSpPr>
          <p:cNvPr id="15" name="Picture Placeholder 14">
            <a:extLst>
              <a:ext uri="{FF2B5EF4-FFF2-40B4-BE49-F238E27FC236}">
                <a16:creationId xmlns:a16="http://schemas.microsoft.com/office/drawing/2014/main" id="{CF15D4B3-A0CD-4C14-BB5E-CB9859BD8A51}"/>
              </a:ext>
            </a:extLst>
          </p:cNvPr>
          <p:cNvSpPr>
            <a:spLocks noGrp="1"/>
          </p:cNvSpPr>
          <p:nvPr>
            <p:ph type="pic" sz="quarter" idx="14"/>
          </p:nvPr>
        </p:nvSpPr>
        <p:spPr>
          <a:xfrm>
            <a:off x="5364480" y="1746127"/>
            <a:ext cx="1463040" cy="987552"/>
          </a:xfrm>
        </p:spPr>
        <p:txBody>
          <a:bodyPr anchor="ctr" anchorCtr="0">
            <a:noAutofit/>
          </a:bodyPr>
          <a:lstStyle>
            <a:lvl1pPr marL="0" indent="0" algn="ctr">
              <a:buNone/>
              <a:defRPr sz="1400">
                <a:latin typeface="+mn-lt"/>
              </a:defRPr>
            </a:lvl1pPr>
          </a:lstStyle>
          <a:p>
            <a:r>
              <a:rPr lang="en-US"/>
              <a:t>Click icon to add picture</a:t>
            </a:r>
            <a:endParaRPr lang="ru-RU" dirty="0"/>
          </a:p>
        </p:txBody>
      </p:sp>
      <p:sp>
        <p:nvSpPr>
          <p:cNvPr id="2" name="Title 1">
            <a:extLst>
              <a:ext uri="{FF2B5EF4-FFF2-40B4-BE49-F238E27FC236}">
                <a16:creationId xmlns:a16="http://schemas.microsoft.com/office/drawing/2014/main" id="{AC829233-8E4C-4046-85BB-5166B8A721AE}"/>
              </a:ext>
            </a:extLst>
          </p:cNvPr>
          <p:cNvSpPr>
            <a:spLocks noGrp="1"/>
          </p:cNvSpPr>
          <p:nvPr>
            <p:ph type="ctrTitle"/>
          </p:nvPr>
        </p:nvSpPr>
        <p:spPr>
          <a:xfrm>
            <a:off x="458724" y="3252538"/>
            <a:ext cx="11274552" cy="1348720"/>
          </a:xfrm>
          <a:solidFill>
            <a:schemeClr val="bg1">
              <a:alpha val="60000"/>
            </a:schemeClr>
          </a:solidFill>
        </p:spPr>
        <p:txBody>
          <a:bodyPr anchor="ctr" anchorCtr="0">
            <a:normAutofit/>
          </a:bodyPr>
          <a:lstStyle>
            <a:lvl1pPr algn="ctr">
              <a:defRPr sz="5500">
                <a:latin typeface="+mj-lt"/>
              </a:defRPr>
            </a:lvl1pPr>
          </a:lstStyle>
          <a:p>
            <a:r>
              <a:rPr lang="en-US"/>
              <a:t>Click to edit Master title style</a:t>
            </a:r>
            <a:endParaRPr lang="ru-RU" dirty="0"/>
          </a:p>
        </p:txBody>
      </p:sp>
      <p:sp>
        <p:nvSpPr>
          <p:cNvPr id="3" name="Subtitle 2">
            <a:extLst>
              <a:ext uri="{FF2B5EF4-FFF2-40B4-BE49-F238E27FC236}">
                <a16:creationId xmlns:a16="http://schemas.microsoft.com/office/drawing/2014/main" id="{C6A507DE-4CA5-4E76-8450-4125151EB335}"/>
              </a:ext>
            </a:extLst>
          </p:cNvPr>
          <p:cNvSpPr>
            <a:spLocks noGrp="1"/>
          </p:cNvSpPr>
          <p:nvPr>
            <p:ph type="subTitle" idx="1"/>
          </p:nvPr>
        </p:nvSpPr>
        <p:spPr>
          <a:xfrm>
            <a:off x="458724" y="4628730"/>
            <a:ext cx="11274552" cy="1772070"/>
          </a:xfrm>
          <a:solidFill>
            <a:schemeClr val="accent1">
              <a:alpha val="30000"/>
            </a:schemeClr>
          </a:solidFill>
        </p:spPr>
        <p:txBody>
          <a:bodyPr tIns="252000" rIns="90000" anchor="t" anchorCtr="0">
            <a:normAutofit/>
          </a:bodyPr>
          <a:lstStyle>
            <a:lvl1pPr marL="0" indent="0" algn="ctr">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Tree>
    <p:extLst>
      <p:ext uri="{BB962C8B-B14F-4D97-AF65-F5344CB8AC3E}">
        <p14:creationId xmlns:p14="http://schemas.microsoft.com/office/powerpoint/2010/main" val="1225721775"/>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ection Header with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931B8-6920-4B59-AD28-CB99D1D3F1A4}"/>
              </a:ext>
            </a:extLst>
          </p:cNvPr>
          <p:cNvSpPr>
            <a:spLocks noGrp="1"/>
          </p:cNvSpPr>
          <p:nvPr>
            <p:ph type="title" hasCustomPrompt="1"/>
          </p:nvPr>
        </p:nvSpPr>
        <p:spPr>
          <a:xfrm>
            <a:off x="821460" y="3521159"/>
            <a:ext cx="2642616" cy="1041316"/>
          </a:xfrm>
        </p:spPr>
        <p:txBody>
          <a:bodyPr lIns="36000" tIns="0" rIns="0" bIns="0" anchor="b">
            <a:normAutofit/>
          </a:bodyPr>
          <a:lstStyle>
            <a:lvl1pPr>
              <a:defRPr sz="3600"/>
            </a:lvl1pPr>
          </a:lstStyle>
          <a:p>
            <a:r>
              <a:rPr lang="en-US" noProof="0"/>
              <a:t>Click to Edit Title</a:t>
            </a:r>
          </a:p>
        </p:txBody>
      </p:sp>
      <p:sp>
        <p:nvSpPr>
          <p:cNvPr id="3" name="Text Placeholder 2">
            <a:extLst>
              <a:ext uri="{FF2B5EF4-FFF2-40B4-BE49-F238E27FC236}">
                <a16:creationId xmlns:a16="http://schemas.microsoft.com/office/drawing/2014/main" id="{C246A6A6-0C1D-4435-9DB9-9E50E52E8DA2}"/>
              </a:ext>
            </a:extLst>
          </p:cNvPr>
          <p:cNvSpPr>
            <a:spLocks noGrp="1"/>
          </p:cNvSpPr>
          <p:nvPr>
            <p:ph type="body" idx="1" hasCustomPrompt="1"/>
          </p:nvPr>
        </p:nvSpPr>
        <p:spPr>
          <a:xfrm>
            <a:off x="821460" y="4669674"/>
            <a:ext cx="2642616" cy="1041316"/>
          </a:xfrm>
        </p:spPr>
        <p:txBody>
          <a:bodyPr lIns="36000" tIns="0" rIns="0" bIns="0">
            <a:normAutofit/>
          </a:bodyPr>
          <a:lstStyle>
            <a:lvl1pPr marL="0" indent="0">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771144CC-98A7-494C-8C18-4B4DD609498F}"/>
              </a:ext>
            </a:extLst>
          </p:cNvPr>
          <p:cNvSpPr>
            <a:spLocks noGrp="1"/>
          </p:cNvSpPr>
          <p:nvPr>
            <p:ph type="dt" sz="half" idx="10"/>
          </p:nvPr>
        </p:nvSpPr>
        <p:spPr/>
        <p:txBody>
          <a:bodyPr anchor="b" anchorCtr="0"/>
          <a:lstStyle/>
          <a:p>
            <a:endParaRPr lang="en-US" noProof="0" dirty="0"/>
          </a:p>
        </p:txBody>
      </p:sp>
      <p:sp>
        <p:nvSpPr>
          <p:cNvPr id="5" name="Footer Placeholder 4">
            <a:extLst>
              <a:ext uri="{FF2B5EF4-FFF2-40B4-BE49-F238E27FC236}">
                <a16:creationId xmlns:a16="http://schemas.microsoft.com/office/drawing/2014/main" id="{5287AD20-725D-45E4-8D6A-08EF4C81833B}"/>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
        <p:nvSpPr>
          <p:cNvPr id="7" name="Text Placeholder 2">
            <a:extLst>
              <a:ext uri="{FF2B5EF4-FFF2-40B4-BE49-F238E27FC236}">
                <a16:creationId xmlns:a16="http://schemas.microsoft.com/office/drawing/2014/main" id="{13548F99-E128-4301-95D8-8FDACDA5912F}"/>
              </a:ext>
            </a:extLst>
          </p:cNvPr>
          <p:cNvSpPr>
            <a:spLocks noGrp="1"/>
          </p:cNvSpPr>
          <p:nvPr>
            <p:ph type="body" idx="13" hasCustomPrompt="1"/>
          </p:nvPr>
        </p:nvSpPr>
        <p:spPr>
          <a:xfrm>
            <a:off x="3871830" y="4669674"/>
            <a:ext cx="6275470" cy="1041316"/>
          </a:xfrm>
        </p:spPr>
        <p:txBody>
          <a:bodyPr lIns="36000" tIns="0" rIns="0" bIns="0">
            <a:normAutofit/>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7">
            <a:extLst>
              <a:ext uri="{FF2B5EF4-FFF2-40B4-BE49-F238E27FC236}">
                <a16:creationId xmlns:a16="http://schemas.microsoft.com/office/drawing/2014/main" id="{BB0064D4-BDD6-4678-9FA4-3A77F1600A65}"/>
              </a:ext>
            </a:extLst>
          </p:cNvPr>
          <p:cNvSpPr>
            <a:spLocks noGrp="1"/>
          </p:cNvSpPr>
          <p:nvPr>
            <p:ph type="pic" sz="quarter" idx="14"/>
          </p:nvPr>
        </p:nvSpPr>
        <p:spPr>
          <a:xfrm>
            <a:off x="458724" y="457200"/>
            <a:ext cx="11274552" cy="2971800"/>
          </a:xfrm>
        </p:spPr>
        <p:txBody>
          <a:bodyPr anchor="ctr" anchorCtr="0">
            <a:noAutofit/>
          </a:bodyPr>
          <a:lstStyle>
            <a:lvl1pPr marL="0" indent="0" algn="ctr">
              <a:buNone/>
              <a:defRPr/>
            </a:lvl1pPr>
          </a:lstStyle>
          <a:p>
            <a:r>
              <a:rPr lang="en-US" noProof="0"/>
              <a:t>Click icon to add picture</a:t>
            </a:r>
            <a:endParaRPr lang="en-US" noProof="0" dirty="0"/>
          </a:p>
        </p:txBody>
      </p:sp>
      <p:sp>
        <p:nvSpPr>
          <p:cNvPr id="12" name="Picture Placeholder 11">
            <a:extLst>
              <a:ext uri="{FF2B5EF4-FFF2-40B4-BE49-F238E27FC236}">
                <a16:creationId xmlns:a16="http://schemas.microsoft.com/office/drawing/2014/main" id="{11C7490E-08AD-4189-8849-3BD35E900B86}"/>
              </a:ext>
            </a:extLst>
          </p:cNvPr>
          <p:cNvSpPr>
            <a:spLocks noGrp="1"/>
          </p:cNvSpPr>
          <p:nvPr>
            <p:ph type="pic" sz="quarter" idx="15"/>
          </p:nvPr>
        </p:nvSpPr>
        <p:spPr>
          <a:xfrm>
            <a:off x="883175" y="838066"/>
            <a:ext cx="786384" cy="521208"/>
          </a:xfrm>
          <a:ln>
            <a:solidFill>
              <a:schemeClr val="accent5"/>
            </a:solidFill>
          </a:ln>
        </p:spPr>
        <p:txBody>
          <a:bodyPr anchor="ctr" anchorCtr="0">
            <a:noAutofit/>
          </a:bodyPr>
          <a:lstStyle>
            <a:lvl1pPr marL="0" indent="0" algn="ctr">
              <a:buNone/>
              <a:defRPr sz="1000"/>
            </a:lvl1pPr>
          </a:lstStyle>
          <a:p>
            <a:r>
              <a:rPr lang="en-US" noProof="0"/>
              <a:t>Click icon to add picture</a:t>
            </a:r>
            <a:endParaRPr lang="en-US" noProof="0" dirty="0"/>
          </a:p>
        </p:txBody>
      </p:sp>
    </p:spTree>
    <p:extLst>
      <p:ext uri="{BB962C8B-B14F-4D97-AF65-F5344CB8AC3E}">
        <p14:creationId xmlns:p14="http://schemas.microsoft.com/office/powerpoint/2010/main" val="3476591690"/>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29233-8E4C-4046-85BB-5166B8A721AE}"/>
              </a:ext>
            </a:extLst>
          </p:cNvPr>
          <p:cNvSpPr>
            <a:spLocks noGrp="1"/>
          </p:cNvSpPr>
          <p:nvPr>
            <p:ph type="ctrTitle"/>
          </p:nvPr>
        </p:nvSpPr>
        <p:spPr>
          <a:xfrm>
            <a:off x="458724" y="3252538"/>
            <a:ext cx="11274552" cy="1348720"/>
          </a:xfrm>
          <a:solidFill>
            <a:schemeClr val="bg1">
              <a:alpha val="60000"/>
            </a:schemeClr>
          </a:solidFill>
        </p:spPr>
        <p:txBody>
          <a:bodyPr anchor="ctr" anchorCtr="0">
            <a:normAutofit/>
          </a:bodyPr>
          <a:lstStyle>
            <a:lvl1pPr algn="ctr">
              <a:defRPr sz="5500">
                <a:latin typeface="+mj-lt"/>
              </a:defRPr>
            </a:lvl1pPr>
          </a:lstStyle>
          <a:p>
            <a:r>
              <a:rPr lang="en-US"/>
              <a:t>Click to edit Master title style</a:t>
            </a:r>
            <a:endParaRPr lang="ru-RU" dirty="0"/>
          </a:p>
        </p:txBody>
      </p:sp>
      <p:sp>
        <p:nvSpPr>
          <p:cNvPr id="3" name="Subtitle 2">
            <a:extLst>
              <a:ext uri="{FF2B5EF4-FFF2-40B4-BE49-F238E27FC236}">
                <a16:creationId xmlns:a16="http://schemas.microsoft.com/office/drawing/2014/main" id="{C6A507DE-4CA5-4E76-8450-4125151EB335}"/>
              </a:ext>
            </a:extLst>
          </p:cNvPr>
          <p:cNvSpPr>
            <a:spLocks noGrp="1"/>
          </p:cNvSpPr>
          <p:nvPr>
            <p:ph type="subTitle" idx="1"/>
          </p:nvPr>
        </p:nvSpPr>
        <p:spPr>
          <a:xfrm>
            <a:off x="458724" y="4628730"/>
            <a:ext cx="11274552" cy="1772070"/>
          </a:xfrm>
          <a:solidFill>
            <a:schemeClr val="accent1">
              <a:alpha val="30000"/>
            </a:schemeClr>
          </a:solidFill>
        </p:spPr>
        <p:txBody>
          <a:bodyPr tIns="252000" rIns="90000" anchor="t" anchorCtr="0">
            <a:normAutofit/>
          </a:bodyPr>
          <a:lstStyle>
            <a:lvl1pPr marL="0" indent="0" algn="ctr">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Tree>
    <p:extLst>
      <p:ext uri="{BB962C8B-B14F-4D97-AF65-F5344CB8AC3E}">
        <p14:creationId xmlns:p14="http://schemas.microsoft.com/office/powerpoint/2010/main" val="341798795"/>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3C2DEF1B-00D0-44E1-8603-CE979D2C478C}"/>
              </a:ext>
            </a:extLst>
          </p:cNvPr>
          <p:cNvSpPr>
            <a:spLocks noGrp="1"/>
          </p:cNvSpPr>
          <p:nvPr>
            <p:ph type="body" idx="1"/>
          </p:nvPr>
        </p:nvSpPr>
        <p:spPr>
          <a:xfrm>
            <a:off x="458788" y="2028826"/>
            <a:ext cx="4726800" cy="725776"/>
          </a:xfrm>
          <a:solidFill>
            <a:schemeClr val="accent1">
              <a:alpha val="60000"/>
            </a:schemeClr>
          </a:solidFill>
        </p:spPr>
        <p:txBody>
          <a:bodyPr vert="horz" lIns="396000" tIns="45720" rIns="91440" bIns="45720" rtlCol="0" anchor="ctr" anchorCtr="0">
            <a:noAutofit/>
          </a:bodyPr>
          <a:lstStyle>
            <a:lvl1pPr marL="0" indent="0">
              <a:buNone/>
              <a:defRPr lang="en-US" dirty="0">
                <a:solidFill>
                  <a:schemeClr val="bg1"/>
                </a:solidFill>
              </a:defRPr>
            </a:lvl1pPr>
          </a:lstStyle>
          <a:p>
            <a:pPr marL="228600" lvl="0" indent="-228600"/>
            <a:r>
              <a:rPr lang="en-US"/>
              <a:t>Edit Master text styles</a:t>
            </a:r>
          </a:p>
        </p:txBody>
      </p:sp>
      <p:sp>
        <p:nvSpPr>
          <p:cNvPr id="20" name="Title 19">
            <a:extLst>
              <a:ext uri="{FF2B5EF4-FFF2-40B4-BE49-F238E27FC236}">
                <a16:creationId xmlns:a16="http://schemas.microsoft.com/office/drawing/2014/main" id="{64B737A3-9F6C-4989-B51B-07BDDD38FDB3}"/>
              </a:ext>
            </a:extLst>
          </p:cNvPr>
          <p:cNvSpPr>
            <a:spLocks noGrp="1"/>
          </p:cNvSpPr>
          <p:nvPr>
            <p:ph type="title" hasCustomPrompt="1"/>
          </p:nvPr>
        </p:nvSpPr>
        <p:spPr>
          <a:xfrm>
            <a:off x="458788" y="2754601"/>
            <a:ext cx="4726800" cy="1861200"/>
          </a:xfrm>
          <a:solidFill>
            <a:schemeClr val="bg1">
              <a:alpha val="50000"/>
            </a:schemeClr>
          </a:solidFill>
        </p:spPr>
        <p:txBody>
          <a:bodyPr lIns="396000" tIns="0" rIns="0" bIns="0">
            <a:noAutofit/>
          </a:bodyPr>
          <a:lstStyle>
            <a:lvl1pPr>
              <a:lnSpc>
                <a:spcPct val="85000"/>
              </a:lnSpc>
              <a:defRPr sz="5500"/>
            </a:lvl1pPr>
          </a:lstStyle>
          <a:p>
            <a:r>
              <a:rPr lang="en-US" dirty="0"/>
              <a:t>Click to Edit Title</a:t>
            </a:r>
            <a:endParaRPr lang="ru-RU" dirty="0"/>
          </a:p>
        </p:txBody>
      </p:sp>
    </p:spTree>
    <p:extLst>
      <p:ext uri="{BB962C8B-B14F-4D97-AF65-F5344CB8AC3E}">
        <p14:creationId xmlns:p14="http://schemas.microsoft.com/office/powerpoint/2010/main" val="4231680191"/>
      </p:ext>
    </p:extLst>
  </p:cSld>
  <p:clrMapOvr>
    <a:masterClrMapping/>
  </p:clrMapOvr>
  <p:transition spd="slow">
    <p:wipe/>
  </p:transition>
  <p:extLst>
    <p:ext uri="{DCECCB84-F9BA-43D5-87BE-67443E8EF086}">
      <p15:sldGuideLst xmlns:p15="http://schemas.microsoft.com/office/powerpoint/2012/main">
        <p15:guide id="4" orient="horz" pos="55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E61479DD-CE43-4425-B485-C8F1C75475A8}"/>
              </a:ext>
            </a:extLst>
          </p:cNvPr>
          <p:cNvSpPr>
            <a:spLocks noGrp="1"/>
          </p:cNvSpPr>
          <p:nvPr>
            <p:ph idx="1" hasCustomPrompt="1"/>
          </p:nvPr>
        </p:nvSpPr>
        <p:spPr>
          <a:xfrm>
            <a:off x="838200" y="1597939"/>
            <a:ext cx="10515600" cy="3874709"/>
          </a:xfrm>
        </p:spPr>
        <p:txBody>
          <a:bodyPr>
            <a:normAutofit/>
          </a:bodyPr>
          <a:lstStyle>
            <a:lvl1pPr marL="228600" indent="-228600">
              <a:buClr>
                <a:schemeClr val="tx2">
                  <a:lumMod val="40000"/>
                  <a:lumOff val="60000"/>
                </a:schemeClr>
              </a:buClr>
              <a:buFont typeface="Wingdings" panose="05000000000000000000" pitchFamily="2" charset="2"/>
              <a:buChar char="§"/>
              <a:defRPr sz="2000"/>
            </a:lvl1pPr>
            <a:lvl2pPr marL="685800" indent="-228600">
              <a:buClr>
                <a:schemeClr val="tx2">
                  <a:lumMod val="60000"/>
                  <a:lumOff val="40000"/>
                </a:schemeClr>
              </a:buClr>
              <a:buFont typeface="Wingdings" panose="05000000000000000000" pitchFamily="2" charset="2"/>
              <a:buChar char="§"/>
              <a:defRPr sz="1800"/>
            </a:lvl2pPr>
            <a:lvl3pPr marL="1143000" indent="-228600">
              <a:buClr>
                <a:schemeClr val="tx2">
                  <a:lumMod val="60000"/>
                  <a:lumOff val="40000"/>
                </a:schemeClr>
              </a:buClr>
              <a:buFont typeface="Wingdings" panose="05000000000000000000" pitchFamily="2" charset="2"/>
              <a:buChar char="§"/>
              <a:defRPr sz="1600"/>
            </a:lvl3pPr>
            <a:lvl4pPr marL="1600200" indent="-228600">
              <a:buClr>
                <a:schemeClr val="tx2">
                  <a:lumMod val="60000"/>
                  <a:lumOff val="40000"/>
                </a:schemeClr>
              </a:buClr>
              <a:buFont typeface="Wingdings" panose="05000000000000000000" pitchFamily="2" charset="2"/>
              <a:buChar char="§"/>
              <a:defRPr sz="1400"/>
            </a:lvl4pPr>
            <a:lvl5pPr marL="2057400" indent="-228600">
              <a:buClr>
                <a:schemeClr val="tx2">
                  <a:lumMod val="60000"/>
                  <a:lumOff val="40000"/>
                </a:schemeClr>
              </a:buClr>
              <a:buFont typeface="Wingdings" panose="05000000000000000000" pitchFamily="2" charset="2"/>
              <a:buChar cha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17131326-08A9-441D-B1A8-66271415853E}"/>
              </a:ext>
            </a:extLst>
          </p:cNvPr>
          <p:cNvSpPr>
            <a:spLocks noGrp="1"/>
          </p:cNvSpPr>
          <p:nvPr>
            <p:ph type="title"/>
          </p:nvPr>
        </p:nvSpPr>
        <p:spPr>
          <a:xfrm>
            <a:off x="836614" y="740998"/>
            <a:ext cx="9535686" cy="568800"/>
          </a:xfrm>
        </p:spPr>
        <p:txBody>
          <a:bodyPr lIns="36000" tIns="0" rIns="0" bIns="0"/>
          <a:lstStyle/>
          <a:p>
            <a:r>
              <a:rPr lang="en-US" noProof="0"/>
              <a:t>Click to edit Master title style</a:t>
            </a:r>
          </a:p>
        </p:txBody>
      </p:sp>
      <p:sp>
        <p:nvSpPr>
          <p:cNvPr id="3" name="Date Placeholder 2">
            <a:extLst>
              <a:ext uri="{FF2B5EF4-FFF2-40B4-BE49-F238E27FC236}">
                <a16:creationId xmlns:a16="http://schemas.microsoft.com/office/drawing/2014/main" id="{D99C403B-F50A-4124-BE88-55C843FAE49E}"/>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2A151E7-E2A1-4EA3-8293-FA9D289DF2F0}"/>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BBB57EB4-66F5-49E8-A8EF-39029E94BBFF}"/>
              </a:ext>
            </a:extLst>
          </p:cNvPr>
          <p:cNvSpPr>
            <a:spLocks noGrp="1"/>
          </p:cNvSpPr>
          <p:nvPr>
            <p:ph type="sldNum" sz="quarter" idx="12"/>
          </p:nvPr>
        </p:nvSpPr>
        <p:spPr/>
        <p:txBody>
          <a:body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3866012037"/>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31326-08A9-441D-B1A8-66271415853E}"/>
              </a:ext>
            </a:extLst>
          </p:cNvPr>
          <p:cNvSpPr>
            <a:spLocks noGrp="1"/>
          </p:cNvSpPr>
          <p:nvPr>
            <p:ph type="title"/>
          </p:nvPr>
        </p:nvSpPr>
        <p:spPr>
          <a:xfrm>
            <a:off x="836614" y="740998"/>
            <a:ext cx="9535686" cy="568800"/>
          </a:xfrm>
        </p:spPr>
        <p:txBody>
          <a:bodyPr lIns="36000" tIns="0" rIns="0" bIns="0"/>
          <a:lstStyle/>
          <a:p>
            <a:r>
              <a:rPr lang="en-US" noProof="0"/>
              <a:t>Click to edit Master title style</a:t>
            </a:r>
          </a:p>
        </p:txBody>
      </p:sp>
      <p:sp>
        <p:nvSpPr>
          <p:cNvPr id="3" name="Date Placeholder 2">
            <a:extLst>
              <a:ext uri="{FF2B5EF4-FFF2-40B4-BE49-F238E27FC236}">
                <a16:creationId xmlns:a16="http://schemas.microsoft.com/office/drawing/2014/main" id="{D99C403B-F50A-4124-BE88-55C843FAE49E}"/>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2A151E7-E2A1-4EA3-8293-FA9D289DF2F0}"/>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BBB57EB4-66F5-49E8-A8EF-39029E94BBFF}"/>
              </a:ext>
            </a:extLst>
          </p:cNvPr>
          <p:cNvSpPr>
            <a:spLocks noGrp="1"/>
          </p:cNvSpPr>
          <p:nvPr>
            <p:ph type="sldNum" sz="quarter" idx="12"/>
          </p:nvPr>
        </p:nvSpPr>
        <p:spPr/>
        <p:txBody>
          <a:bodyPr/>
          <a:lstStyle/>
          <a:p>
            <a:fld id="{3CE5352E-9B9F-4EDC-8769-7FA3D3F814C7}" type="slidenum">
              <a:rPr lang="en-US" noProof="0" smtClean="0"/>
              <a:pPr/>
              <a:t>‹#›</a:t>
            </a:fld>
            <a:endParaRPr lang="en-US" noProof="0" dirty="0"/>
          </a:p>
        </p:txBody>
      </p:sp>
      <p:sp>
        <p:nvSpPr>
          <p:cNvPr id="20" name="Text Placeholder 2">
            <a:extLst>
              <a:ext uri="{FF2B5EF4-FFF2-40B4-BE49-F238E27FC236}">
                <a16:creationId xmlns:a16="http://schemas.microsoft.com/office/drawing/2014/main" id="{61FE0B9B-7D73-4311-B749-C3FA874AF7CC}"/>
              </a:ext>
            </a:extLst>
          </p:cNvPr>
          <p:cNvSpPr>
            <a:spLocks noGrp="1"/>
          </p:cNvSpPr>
          <p:nvPr>
            <p:ph type="body" idx="1" hasCustomPrompt="1"/>
          </p:nvPr>
        </p:nvSpPr>
        <p:spPr>
          <a:xfrm>
            <a:off x="836612" y="1597938"/>
            <a:ext cx="4820533" cy="334918"/>
          </a:xfrm>
        </p:spPr>
        <p:txBody>
          <a:bodyPr lIns="36000" tIns="0" rIns="0" bIns="0"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6" name="Text Placeholder 2">
            <a:extLst>
              <a:ext uri="{FF2B5EF4-FFF2-40B4-BE49-F238E27FC236}">
                <a16:creationId xmlns:a16="http://schemas.microsoft.com/office/drawing/2014/main" id="{9CA39242-8640-435B-8C03-0CB0BC8E88E6}"/>
              </a:ext>
            </a:extLst>
          </p:cNvPr>
          <p:cNvSpPr>
            <a:spLocks noGrp="1"/>
          </p:cNvSpPr>
          <p:nvPr>
            <p:ph type="body" idx="30" hasCustomPrompt="1"/>
          </p:nvPr>
        </p:nvSpPr>
        <p:spPr>
          <a:xfrm>
            <a:off x="6495790" y="1597938"/>
            <a:ext cx="4820533" cy="334918"/>
          </a:xfrm>
        </p:spPr>
        <p:txBody>
          <a:bodyPr lIns="36000" tIns="0" rIns="0" bIns="0"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8" name="Content Placeholder 7">
            <a:extLst>
              <a:ext uri="{FF2B5EF4-FFF2-40B4-BE49-F238E27FC236}">
                <a16:creationId xmlns:a16="http://schemas.microsoft.com/office/drawing/2014/main" id="{0314D5FA-EBD7-472E-9864-D76743BAB4DF}"/>
              </a:ext>
            </a:extLst>
          </p:cNvPr>
          <p:cNvSpPr>
            <a:spLocks noGrp="1"/>
          </p:cNvSpPr>
          <p:nvPr>
            <p:ph sz="quarter" idx="31" hasCustomPrompt="1"/>
          </p:nvPr>
        </p:nvSpPr>
        <p:spPr>
          <a:xfrm>
            <a:off x="836613" y="2055043"/>
            <a:ext cx="4821237" cy="3417605"/>
          </a:xfrm>
        </p:spPr>
        <p:txBody>
          <a:bodyPr lIns="36000" tIns="0" rIns="0" bIns="0">
            <a:normAutofit/>
          </a:bodyPr>
          <a:lstStyle>
            <a:lvl1pPr marL="0" indent="0" algn="l">
              <a:buNone/>
              <a:defRPr sz="2000"/>
            </a:lvl1pPr>
            <a:lvl2pPr marL="457200" indent="0" algn="l">
              <a:buNone/>
              <a:defRPr sz="1800"/>
            </a:lvl2pPr>
          </a:lstStyle>
          <a:p>
            <a:pPr lvl="0"/>
            <a:r>
              <a:rPr lang="en-US" noProof="0"/>
              <a:t>Edit Master text styles</a:t>
            </a:r>
          </a:p>
          <a:p>
            <a:pPr lvl="1"/>
            <a:r>
              <a:rPr lang="en-US" noProof="0"/>
              <a:t>Second level</a:t>
            </a:r>
          </a:p>
        </p:txBody>
      </p:sp>
      <p:sp>
        <p:nvSpPr>
          <p:cNvPr id="16" name="Content Placeholder 7">
            <a:extLst>
              <a:ext uri="{FF2B5EF4-FFF2-40B4-BE49-F238E27FC236}">
                <a16:creationId xmlns:a16="http://schemas.microsoft.com/office/drawing/2014/main" id="{BA129CFA-D87C-494E-9E6D-E317C4D157EB}"/>
              </a:ext>
            </a:extLst>
          </p:cNvPr>
          <p:cNvSpPr>
            <a:spLocks noGrp="1"/>
          </p:cNvSpPr>
          <p:nvPr>
            <p:ph sz="quarter" idx="32" hasCustomPrompt="1"/>
          </p:nvPr>
        </p:nvSpPr>
        <p:spPr>
          <a:xfrm>
            <a:off x="6495086" y="2055043"/>
            <a:ext cx="4821237" cy="3417605"/>
          </a:xfrm>
        </p:spPr>
        <p:txBody>
          <a:bodyPr lIns="36000" tIns="0" rIns="0" bIns="0">
            <a:normAutofit/>
          </a:bodyPr>
          <a:lstStyle>
            <a:lvl1pPr marL="0" indent="0" algn="l">
              <a:buNone/>
              <a:defRPr sz="2000"/>
            </a:lvl1pPr>
            <a:lvl2pPr marL="457200" indent="0" algn="l">
              <a:buNone/>
              <a:defRPr sz="1800"/>
            </a:lvl2p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115988945"/>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B7BBC9A-B18B-4F56-8515-321CD01B2666}"/>
              </a:ext>
            </a:extLst>
          </p:cNvPr>
          <p:cNvSpPr/>
          <p:nvPr userDrawn="1"/>
        </p:nvSpPr>
        <p:spPr>
          <a:xfrm>
            <a:off x="6096000" y="1838558"/>
            <a:ext cx="5653088" cy="3761895"/>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7131326-08A9-441D-B1A8-66271415853E}"/>
              </a:ext>
            </a:extLst>
          </p:cNvPr>
          <p:cNvSpPr>
            <a:spLocks noGrp="1"/>
          </p:cNvSpPr>
          <p:nvPr>
            <p:ph type="title"/>
          </p:nvPr>
        </p:nvSpPr>
        <p:spPr>
          <a:xfrm>
            <a:off x="836614" y="740998"/>
            <a:ext cx="9535686" cy="568800"/>
          </a:xfrm>
        </p:spPr>
        <p:txBody>
          <a:bodyPr lIns="36000" tIns="0" rIns="0" bIns="0"/>
          <a:lstStyle/>
          <a:p>
            <a:r>
              <a:rPr lang="en-US" noProof="0"/>
              <a:t>Click to edit Master title style</a:t>
            </a:r>
          </a:p>
        </p:txBody>
      </p:sp>
      <p:sp>
        <p:nvSpPr>
          <p:cNvPr id="3" name="Date Placeholder 2">
            <a:extLst>
              <a:ext uri="{FF2B5EF4-FFF2-40B4-BE49-F238E27FC236}">
                <a16:creationId xmlns:a16="http://schemas.microsoft.com/office/drawing/2014/main" id="{D99C403B-F50A-4124-BE88-55C843FAE49E}"/>
              </a:ext>
            </a:extLst>
          </p:cNvPr>
          <p:cNvSpPr>
            <a:spLocks noGrp="1"/>
          </p:cNvSpPr>
          <p:nvPr>
            <p:ph type="dt" sz="half" idx="10"/>
          </p:nvPr>
        </p:nvSpPr>
        <p:spPr/>
        <p:txBody>
          <a:bodyPr/>
          <a:lstStyle/>
          <a:p>
            <a:endParaRPr lang="en-US" noProof="0" dirty="0"/>
          </a:p>
        </p:txBody>
      </p:sp>
      <p:sp>
        <p:nvSpPr>
          <p:cNvPr id="4" name="Footer Placeholder 3">
            <a:extLst>
              <a:ext uri="{FF2B5EF4-FFF2-40B4-BE49-F238E27FC236}">
                <a16:creationId xmlns:a16="http://schemas.microsoft.com/office/drawing/2014/main" id="{F2A151E7-E2A1-4EA3-8293-FA9D289DF2F0}"/>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BBB57EB4-66F5-49E8-A8EF-39029E94BBFF}"/>
              </a:ext>
            </a:extLst>
          </p:cNvPr>
          <p:cNvSpPr>
            <a:spLocks noGrp="1"/>
          </p:cNvSpPr>
          <p:nvPr>
            <p:ph type="sldNum" sz="quarter" idx="12"/>
          </p:nvPr>
        </p:nvSpPr>
        <p:spPr/>
        <p:txBody>
          <a:bodyPr/>
          <a:lstStyle/>
          <a:p>
            <a:fld id="{3CE5352E-9B9F-4EDC-8769-7FA3D3F814C7}" type="slidenum">
              <a:rPr lang="en-US" noProof="0" smtClean="0"/>
              <a:pPr/>
              <a:t>‹#›</a:t>
            </a:fld>
            <a:endParaRPr lang="en-US" noProof="0" dirty="0"/>
          </a:p>
        </p:txBody>
      </p:sp>
      <p:sp>
        <p:nvSpPr>
          <p:cNvPr id="18" name="Rectangle 17">
            <a:extLst>
              <a:ext uri="{FF2B5EF4-FFF2-40B4-BE49-F238E27FC236}">
                <a16:creationId xmlns:a16="http://schemas.microsoft.com/office/drawing/2014/main" id="{33076231-2A54-4E4C-AED3-197E208C14BB}"/>
              </a:ext>
            </a:extLst>
          </p:cNvPr>
          <p:cNvSpPr/>
          <p:nvPr userDrawn="1"/>
        </p:nvSpPr>
        <p:spPr>
          <a:xfrm>
            <a:off x="0" y="1838558"/>
            <a:ext cx="6096000" cy="376189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noProof="0" dirty="0"/>
          </a:p>
        </p:txBody>
      </p:sp>
      <p:sp>
        <p:nvSpPr>
          <p:cNvPr id="12" name="Text Placeholder 2">
            <a:extLst>
              <a:ext uri="{FF2B5EF4-FFF2-40B4-BE49-F238E27FC236}">
                <a16:creationId xmlns:a16="http://schemas.microsoft.com/office/drawing/2014/main" id="{85E84782-CEED-4A74-8650-9CC907EA7201}"/>
              </a:ext>
            </a:extLst>
          </p:cNvPr>
          <p:cNvSpPr>
            <a:spLocks noGrp="1"/>
          </p:cNvSpPr>
          <p:nvPr>
            <p:ph type="body" idx="1" hasCustomPrompt="1"/>
          </p:nvPr>
        </p:nvSpPr>
        <p:spPr>
          <a:xfrm>
            <a:off x="839788" y="2166173"/>
            <a:ext cx="4817357" cy="338901"/>
          </a:xfrm>
        </p:spPr>
        <p:txBody>
          <a:bodyPr anchor="ctr" anchorCtr="0">
            <a:noAutofit/>
          </a:bodyPr>
          <a:lstStyle>
            <a:lvl1pPr marL="0" indent="0">
              <a:buFont typeface="Arial" panose="020B0604020202020204" pitchFamily="34" charset="0"/>
              <a:buNone/>
              <a:defRPr lang="en-US" sz="2200" b="1" kern="1200" dirty="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342900" lvl="0" indent="-342900" algn="l" defTabSz="914400" rtl="0" eaLnBrk="1" latinLnBrk="0" hangingPunct="1">
              <a:lnSpc>
                <a:spcPct val="90000"/>
              </a:lnSpc>
              <a:spcBef>
                <a:spcPts val="1000"/>
              </a:spcBef>
            </a:pPr>
            <a:r>
              <a:rPr lang="en-US" noProof="0"/>
              <a:t>Edit Master text styles</a:t>
            </a:r>
          </a:p>
        </p:txBody>
      </p:sp>
      <p:sp>
        <p:nvSpPr>
          <p:cNvPr id="13" name="Content Placeholder 3">
            <a:extLst>
              <a:ext uri="{FF2B5EF4-FFF2-40B4-BE49-F238E27FC236}">
                <a16:creationId xmlns:a16="http://schemas.microsoft.com/office/drawing/2014/main" id="{A4442761-B05F-4E61-83C8-DA8019B09325}"/>
              </a:ext>
            </a:extLst>
          </p:cNvPr>
          <p:cNvSpPr>
            <a:spLocks noGrp="1"/>
          </p:cNvSpPr>
          <p:nvPr>
            <p:ph sz="half" idx="2" hasCustomPrompt="1"/>
          </p:nvPr>
        </p:nvSpPr>
        <p:spPr>
          <a:xfrm>
            <a:off x="839788" y="2614467"/>
            <a:ext cx="4817357" cy="2667396"/>
          </a:xfrm>
        </p:spPr>
        <p:txBody>
          <a:bodyPr>
            <a:normAutofit/>
          </a:bodyPr>
          <a:lstStyle>
            <a:lvl1pPr marL="228600" indent="-228600">
              <a:buClr>
                <a:schemeClr val="tx2">
                  <a:lumMod val="40000"/>
                  <a:lumOff val="60000"/>
                </a:schemeClr>
              </a:buClr>
              <a:buFont typeface="Wingdings" panose="05000000000000000000" pitchFamily="2" charset="2"/>
              <a:buChar char="§"/>
              <a:defRPr sz="1400"/>
            </a:lvl1pPr>
            <a:lvl2pPr marL="685800" indent="-228600">
              <a:buClr>
                <a:schemeClr val="tx2">
                  <a:lumMod val="40000"/>
                  <a:lumOff val="60000"/>
                </a:schemeClr>
              </a:buClr>
              <a:buFont typeface="Wingdings" panose="05000000000000000000" pitchFamily="2" charset="2"/>
              <a:buChar char="§"/>
              <a:defRPr sz="1400"/>
            </a:lvl2pPr>
            <a:lvl3pPr>
              <a:defRPr sz="1400"/>
            </a:lvl3pPr>
            <a:lvl4pPr>
              <a:defRPr sz="1200"/>
            </a:lvl4pPr>
            <a:lvl5pPr>
              <a:defRPr sz="1200"/>
            </a:lvl5pPr>
          </a:lstStyle>
          <a:p>
            <a:pPr lvl="0"/>
            <a:r>
              <a:rPr lang="en-US" noProof="0"/>
              <a:t>Edit Master text styles</a:t>
            </a:r>
          </a:p>
          <a:p>
            <a:pPr lvl="1"/>
            <a:r>
              <a:rPr lang="en-US" noProof="0"/>
              <a:t>Second level</a:t>
            </a:r>
          </a:p>
        </p:txBody>
      </p:sp>
      <p:sp>
        <p:nvSpPr>
          <p:cNvPr id="14" name="Text Placeholder 4">
            <a:extLst>
              <a:ext uri="{FF2B5EF4-FFF2-40B4-BE49-F238E27FC236}">
                <a16:creationId xmlns:a16="http://schemas.microsoft.com/office/drawing/2014/main" id="{675CE59E-BBF8-4A23-A2D4-859D2A375B8A}"/>
              </a:ext>
            </a:extLst>
          </p:cNvPr>
          <p:cNvSpPr>
            <a:spLocks noGrp="1"/>
          </p:cNvSpPr>
          <p:nvPr>
            <p:ph type="body" sz="quarter" idx="3" hasCustomPrompt="1"/>
          </p:nvPr>
        </p:nvSpPr>
        <p:spPr>
          <a:xfrm>
            <a:off x="6495790" y="2166173"/>
            <a:ext cx="4859598" cy="338902"/>
          </a:xfrm>
        </p:spPr>
        <p:txBody>
          <a:bodyPr vert="horz" lIns="91440" tIns="45720" rIns="91440" bIns="45720" rtlCol="0" anchor="ctr" anchorCtr="0">
            <a:noAutofit/>
          </a:bodyPr>
          <a:lstStyle>
            <a:lvl1pPr marL="0" indent="0">
              <a:buNone/>
              <a:defRPr lang="en-US" sz="2200" b="1">
                <a:latin typeface="+mj-lt"/>
              </a:defRPr>
            </a:lvl1pPr>
          </a:lstStyle>
          <a:p>
            <a:pPr marL="228600" lvl="0" indent="-228600"/>
            <a:r>
              <a:rPr lang="en-US" noProof="0"/>
              <a:t>Edit Master text styles</a:t>
            </a:r>
          </a:p>
        </p:txBody>
      </p:sp>
      <p:sp>
        <p:nvSpPr>
          <p:cNvPr id="15" name="Content Placeholder 5">
            <a:extLst>
              <a:ext uri="{FF2B5EF4-FFF2-40B4-BE49-F238E27FC236}">
                <a16:creationId xmlns:a16="http://schemas.microsoft.com/office/drawing/2014/main" id="{E8F94DDD-6A48-4E09-A419-FAF3E395AB55}"/>
              </a:ext>
            </a:extLst>
          </p:cNvPr>
          <p:cNvSpPr>
            <a:spLocks noGrp="1"/>
          </p:cNvSpPr>
          <p:nvPr>
            <p:ph sz="quarter" idx="4" hasCustomPrompt="1"/>
          </p:nvPr>
        </p:nvSpPr>
        <p:spPr>
          <a:xfrm>
            <a:off x="6495790" y="2614467"/>
            <a:ext cx="4859598" cy="2667396"/>
          </a:xfrm>
        </p:spPr>
        <p:txBody>
          <a:bodyPr>
            <a:normAutofit/>
          </a:bodyPr>
          <a:lstStyle>
            <a:lvl1pPr marL="228600" indent="-228600">
              <a:buClr>
                <a:schemeClr val="bg2">
                  <a:lumMod val="40000"/>
                  <a:lumOff val="60000"/>
                </a:schemeClr>
              </a:buClr>
              <a:buFont typeface="Wingdings" panose="05000000000000000000" pitchFamily="2" charset="2"/>
              <a:buChar char="§"/>
              <a:defRPr sz="1400"/>
            </a:lvl1pPr>
            <a:lvl2pPr marL="685800" indent="-228600">
              <a:buClr>
                <a:schemeClr val="bg2">
                  <a:lumMod val="40000"/>
                  <a:lumOff val="60000"/>
                </a:schemeClr>
              </a:buClr>
              <a:buFont typeface="Wingdings" panose="05000000000000000000" pitchFamily="2" charset="2"/>
              <a:buChar char="§"/>
              <a:defRPr sz="1400"/>
            </a:lvl2pPr>
            <a:lvl3pPr>
              <a:defRPr sz="1400"/>
            </a:lvl3pPr>
            <a:lvl4pPr>
              <a:defRPr sz="1400"/>
            </a:lvl4pPr>
            <a:lvl5pPr>
              <a:defRPr sz="1400"/>
            </a:lvl5pPr>
          </a:lstStyle>
          <a:p>
            <a:pPr lvl="0"/>
            <a:r>
              <a:rPr lang="en-US" noProof="0"/>
              <a:t>Edit Master text styles</a:t>
            </a:r>
          </a:p>
          <a:p>
            <a:pPr lvl="1"/>
            <a:r>
              <a:rPr lang="en-US" noProof="0"/>
              <a:t>Second level</a:t>
            </a:r>
          </a:p>
        </p:txBody>
      </p:sp>
    </p:spTree>
    <p:extLst>
      <p:ext uri="{BB962C8B-B14F-4D97-AF65-F5344CB8AC3E}">
        <p14:creationId xmlns:p14="http://schemas.microsoft.com/office/powerpoint/2010/main" val="3432081559"/>
      </p:ext>
    </p:extLst>
  </p:cSld>
  <p:clrMapOvr>
    <a:masterClrMapping/>
  </p:clrMapOvr>
  <p:transition spd="slow">
    <p:wipe/>
  </p:transition>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71144CC-98A7-494C-8C18-4B4DD609498F}"/>
              </a:ext>
            </a:extLst>
          </p:cNvPr>
          <p:cNvSpPr>
            <a:spLocks noGrp="1"/>
          </p:cNvSpPr>
          <p:nvPr>
            <p:ph type="dt" sz="half" idx="10"/>
          </p:nvPr>
        </p:nvSpPr>
        <p:spPr/>
        <p:txBody>
          <a:bodyPr anchor="b" anchorCtr="0"/>
          <a:lstStyle/>
          <a:p>
            <a:endParaRPr lang="en-US" noProof="0" dirty="0"/>
          </a:p>
        </p:txBody>
      </p:sp>
      <p:sp>
        <p:nvSpPr>
          <p:cNvPr id="5" name="Footer Placeholder 4">
            <a:extLst>
              <a:ext uri="{FF2B5EF4-FFF2-40B4-BE49-F238E27FC236}">
                <a16:creationId xmlns:a16="http://schemas.microsoft.com/office/drawing/2014/main" id="{5287AD20-725D-45E4-8D6A-08EF4C81833B}"/>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
        <p:nvSpPr>
          <p:cNvPr id="8" name="Title 7">
            <a:extLst>
              <a:ext uri="{FF2B5EF4-FFF2-40B4-BE49-F238E27FC236}">
                <a16:creationId xmlns:a16="http://schemas.microsoft.com/office/drawing/2014/main" id="{D0DF9619-89F0-4C89-BF3C-FB75431C0020}"/>
              </a:ext>
            </a:extLst>
          </p:cNvPr>
          <p:cNvSpPr>
            <a:spLocks noGrp="1"/>
          </p:cNvSpPr>
          <p:nvPr>
            <p:ph type="title"/>
          </p:nvPr>
        </p:nvSpPr>
        <p:spPr>
          <a:xfrm>
            <a:off x="2178148" y="622349"/>
            <a:ext cx="7835705" cy="1124611"/>
          </a:xfrm>
        </p:spPr>
        <p:txBody>
          <a:bodyPr/>
          <a:lstStyle>
            <a:lvl1pPr algn="ctr">
              <a:defRPr/>
            </a:lvl1pPr>
          </a:lstStyle>
          <a:p>
            <a:r>
              <a:rPr lang="en-US" noProof="0"/>
              <a:t>Click to edit Master title style</a:t>
            </a:r>
          </a:p>
        </p:txBody>
      </p:sp>
    </p:spTree>
    <p:extLst>
      <p:ext uri="{BB962C8B-B14F-4D97-AF65-F5344CB8AC3E}">
        <p14:creationId xmlns:p14="http://schemas.microsoft.com/office/powerpoint/2010/main" val="4200028303"/>
      </p:ext>
    </p:extLst>
  </p:cSld>
  <p:clrMapOvr>
    <a:masterClrMapping/>
  </p:clrMapOvr>
  <p:transition spd="slow">
    <p:wipe/>
  </p:transition>
  <p:extLst>
    <p:ext uri="{DCECCB84-F9BA-43D5-87BE-67443E8EF086}">
      <p15:sldGuideLst xmlns:p15="http://schemas.microsoft.com/office/powerpoint/2012/main">
        <p15:guide id="5"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71144CC-98A7-494C-8C18-4B4DD609498F}"/>
              </a:ext>
            </a:extLst>
          </p:cNvPr>
          <p:cNvSpPr>
            <a:spLocks noGrp="1"/>
          </p:cNvSpPr>
          <p:nvPr>
            <p:ph type="dt" sz="half" idx="10"/>
          </p:nvPr>
        </p:nvSpPr>
        <p:spPr>
          <a:xfrm>
            <a:off x="10265399" y="5810400"/>
            <a:ext cx="1080000" cy="234000"/>
          </a:xfrm>
        </p:spPr>
        <p:txBody>
          <a:bodyPr anchor="b" anchorCtr="0"/>
          <a:lstStyle>
            <a:lvl1pPr>
              <a:defRPr>
                <a:solidFill>
                  <a:schemeClr val="accent5">
                    <a:lumMod val="50000"/>
                  </a:schemeClr>
                </a:solidFill>
              </a:defRPr>
            </a:lvl1pPr>
          </a:lstStyle>
          <a:p>
            <a:endParaRPr lang="en-US" noProof="0" dirty="0"/>
          </a:p>
        </p:txBody>
      </p:sp>
      <p:sp>
        <p:nvSpPr>
          <p:cNvPr id="5" name="Footer Placeholder 4">
            <a:extLst>
              <a:ext uri="{FF2B5EF4-FFF2-40B4-BE49-F238E27FC236}">
                <a16:creationId xmlns:a16="http://schemas.microsoft.com/office/drawing/2014/main" id="{5287AD20-725D-45E4-8D6A-08EF4C81833B}"/>
              </a:ext>
            </a:extLst>
          </p:cNvPr>
          <p:cNvSpPr>
            <a:spLocks noGrp="1"/>
          </p:cNvSpPr>
          <p:nvPr>
            <p:ph type="ftr" sz="quarter" idx="11"/>
          </p:nvPr>
        </p:nvSpPr>
        <p:spPr/>
        <p:txBody>
          <a:bodyPr/>
          <a:lstStyle>
            <a:lvl1pPr>
              <a:defRPr>
                <a:solidFill>
                  <a:schemeClr val="accent5">
                    <a:lumMod val="50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Tree>
    <p:extLst>
      <p:ext uri="{BB962C8B-B14F-4D97-AF65-F5344CB8AC3E}">
        <p14:creationId xmlns:p14="http://schemas.microsoft.com/office/powerpoint/2010/main" val="1611811041"/>
      </p:ext>
    </p:extLst>
  </p:cSld>
  <p:clrMapOvr>
    <a:masterClrMapping/>
  </p:clrMapOvr>
  <p:transition spd="slow">
    <p:wipe/>
  </p:transition>
  <p:extLst>
    <p:ext uri="{DCECCB84-F9BA-43D5-87BE-67443E8EF086}">
      <p15:sldGuideLst xmlns:p15="http://schemas.microsoft.com/office/powerpoint/2012/main">
        <p15:guide id="1" orient="horz" pos="4042">
          <p15:clr>
            <a:srgbClr val="FBAE40"/>
          </p15:clr>
        </p15:guide>
        <p15:guide id="2" pos="506">
          <p15:clr>
            <a:srgbClr val="FBAE40"/>
          </p15:clr>
        </p15:guide>
        <p15:guide id="3" orient="horz" pos="504">
          <p15:clr>
            <a:srgbClr val="FBAE40"/>
          </p15:clr>
        </p15:guide>
        <p15:guide id="4" pos="7174">
          <p15:clr>
            <a:srgbClr val="FBAE40"/>
          </p15:clr>
        </p15:guide>
        <p15:guide id="5" pos="3840">
          <p15:clr>
            <a:srgbClr val="FBAE40"/>
          </p15:clr>
        </p15:guide>
        <p15:guide id="6" orient="horz" pos="2160">
          <p15:clr>
            <a:srgbClr val="FBAE40"/>
          </p15:clr>
        </p15:guide>
        <p15:guide id="7" pos="740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595AFC1-BF2C-4C83-B474-7121F9C0BC8C}"/>
              </a:ext>
            </a:extLst>
          </p:cNvPr>
          <p:cNvSpPr>
            <a:spLocks noGrp="1"/>
          </p:cNvSpPr>
          <p:nvPr>
            <p:ph idx="1" hasCustomPrompt="1"/>
          </p:nvPr>
        </p:nvSpPr>
        <p:spPr>
          <a:xfrm>
            <a:off x="6096000" y="457199"/>
            <a:ext cx="5653088" cy="5403851"/>
          </a:xfrm>
          <a:noFill/>
        </p:spPr>
        <p:txBody>
          <a:bodyPr>
            <a:normAutofit/>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p:txBody>
      </p:sp>
      <p:sp>
        <p:nvSpPr>
          <p:cNvPr id="2" name="Title 1">
            <a:extLst>
              <a:ext uri="{FF2B5EF4-FFF2-40B4-BE49-F238E27FC236}">
                <a16:creationId xmlns:a16="http://schemas.microsoft.com/office/drawing/2014/main" id="{C6B931B8-6920-4B59-AD28-CB99D1D3F1A4}"/>
              </a:ext>
            </a:extLst>
          </p:cNvPr>
          <p:cNvSpPr>
            <a:spLocks noGrp="1"/>
          </p:cNvSpPr>
          <p:nvPr>
            <p:ph type="title" hasCustomPrompt="1"/>
          </p:nvPr>
        </p:nvSpPr>
        <p:spPr>
          <a:xfrm>
            <a:off x="830127" y="691751"/>
            <a:ext cx="4584212" cy="540001"/>
          </a:xfrm>
        </p:spPr>
        <p:txBody>
          <a:bodyPr lIns="36000" tIns="0" rIns="0" bIns="0" anchor="b">
            <a:normAutofit/>
          </a:bodyPr>
          <a:lstStyle>
            <a:lvl1pPr>
              <a:defRPr sz="3600"/>
            </a:lvl1pPr>
          </a:lstStyle>
          <a:p>
            <a:r>
              <a:rPr lang="en-US" noProof="0"/>
              <a:t>Title Here</a:t>
            </a:r>
          </a:p>
        </p:txBody>
      </p:sp>
      <p:sp>
        <p:nvSpPr>
          <p:cNvPr id="4" name="Date Placeholder 3">
            <a:extLst>
              <a:ext uri="{FF2B5EF4-FFF2-40B4-BE49-F238E27FC236}">
                <a16:creationId xmlns:a16="http://schemas.microsoft.com/office/drawing/2014/main" id="{771144CC-98A7-494C-8C18-4B4DD609498F}"/>
              </a:ext>
            </a:extLst>
          </p:cNvPr>
          <p:cNvSpPr>
            <a:spLocks noGrp="1"/>
          </p:cNvSpPr>
          <p:nvPr>
            <p:ph type="dt" sz="half" idx="10"/>
          </p:nvPr>
        </p:nvSpPr>
        <p:spPr>
          <a:xfrm>
            <a:off x="10265399" y="5810400"/>
            <a:ext cx="1080000" cy="234000"/>
          </a:xfrm>
        </p:spPr>
        <p:txBody>
          <a:bodyPr anchor="b" anchorCtr="0"/>
          <a:lstStyle>
            <a:lvl1pPr>
              <a:defRPr>
                <a:solidFill>
                  <a:schemeClr val="accent5">
                    <a:lumMod val="50000"/>
                  </a:schemeClr>
                </a:solidFill>
              </a:defRPr>
            </a:lvl1pPr>
          </a:lstStyle>
          <a:p>
            <a:endParaRPr lang="en-US" noProof="0" dirty="0"/>
          </a:p>
        </p:txBody>
      </p:sp>
      <p:sp>
        <p:nvSpPr>
          <p:cNvPr id="5" name="Footer Placeholder 4">
            <a:extLst>
              <a:ext uri="{FF2B5EF4-FFF2-40B4-BE49-F238E27FC236}">
                <a16:creationId xmlns:a16="http://schemas.microsoft.com/office/drawing/2014/main" id="{5287AD20-725D-45E4-8D6A-08EF4C81833B}"/>
              </a:ext>
            </a:extLst>
          </p:cNvPr>
          <p:cNvSpPr>
            <a:spLocks noGrp="1"/>
          </p:cNvSpPr>
          <p:nvPr>
            <p:ph type="ftr" sz="quarter" idx="11"/>
          </p:nvPr>
        </p:nvSpPr>
        <p:spPr/>
        <p:txBody>
          <a:bodyPr/>
          <a:lstStyle>
            <a:lvl1pPr>
              <a:defRPr>
                <a:solidFill>
                  <a:schemeClr val="accent5">
                    <a:lumMod val="50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F586A1DB-63FF-4850-A872-85EE7C08769C}"/>
              </a:ext>
            </a:extLst>
          </p:cNvPr>
          <p:cNvSpPr>
            <a:spLocks noGrp="1"/>
          </p:cNvSpPr>
          <p:nvPr>
            <p:ph type="sldNum" sz="quarter" idx="12"/>
          </p:nvPr>
        </p:nvSpPr>
        <p:spPr/>
        <p:txBody>
          <a:bodyPr/>
          <a:lstStyle/>
          <a:p>
            <a:fld id="{3CE5352E-9B9F-4EDC-8769-7FA3D3F814C7}" type="slidenum">
              <a:rPr lang="en-US" noProof="0" smtClean="0"/>
              <a:t>‹#›</a:t>
            </a:fld>
            <a:endParaRPr lang="en-US" noProof="0" dirty="0"/>
          </a:p>
        </p:txBody>
      </p:sp>
      <p:sp>
        <p:nvSpPr>
          <p:cNvPr id="9" name="Text Placeholder 3">
            <a:extLst>
              <a:ext uri="{FF2B5EF4-FFF2-40B4-BE49-F238E27FC236}">
                <a16:creationId xmlns:a16="http://schemas.microsoft.com/office/drawing/2014/main" id="{8ECAA0F2-C20F-4289-BFB8-9BC2C65A8B9F}"/>
              </a:ext>
            </a:extLst>
          </p:cNvPr>
          <p:cNvSpPr>
            <a:spLocks noGrp="1"/>
          </p:cNvSpPr>
          <p:nvPr>
            <p:ph type="body" sz="half" idx="2" hasCustomPrompt="1"/>
          </p:nvPr>
        </p:nvSpPr>
        <p:spPr>
          <a:xfrm>
            <a:off x="839788" y="1326250"/>
            <a:ext cx="4574551" cy="4484150"/>
          </a:xfrm>
        </p:spPr>
        <p:txBody>
          <a:bodyPr vert="horz" lIns="36000" tIns="0" rIns="0" bIns="0" rtlCol="0">
            <a:normAutofit/>
          </a:bodyPr>
          <a:lstStyle>
            <a:lvl1pPr marL="0" indent="0">
              <a:buNone/>
              <a:defRPr lang="en-US" sz="1800">
                <a:solidFill>
                  <a:schemeClr val="tx2"/>
                </a:solidFill>
              </a:defRPr>
            </a:lvl1pPr>
          </a:lstStyle>
          <a:p>
            <a:pPr marL="228600" lvl="0" indent="-228600"/>
            <a:r>
              <a:rPr lang="en-US" noProof="0"/>
              <a:t>Edit Master text styles</a:t>
            </a:r>
          </a:p>
        </p:txBody>
      </p:sp>
    </p:spTree>
    <p:extLst>
      <p:ext uri="{BB962C8B-B14F-4D97-AF65-F5344CB8AC3E}">
        <p14:creationId xmlns:p14="http://schemas.microsoft.com/office/powerpoint/2010/main" val="1985006598"/>
      </p:ext>
    </p:extLst>
  </p:cSld>
  <p:clrMapOvr>
    <a:masterClrMapping/>
  </p:clrMapOvr>
  <p:transition spd="slow">
    <p:wipe/>
  </p:transition>
  <p:extLst>
    <p:ext uri="{DCECCB84-F9BA-43D5-87BE-67443E8EF086}">
      <p15:sldGuideLst xmlns:p15="http://schemas.microsoft.com/office/powerpoint/2012/main">
        <p15:guide id="1" orient="horz" pos="4042">
          <p15:clr>
            <a:srgbClr val="FBAE40"/>
          </p15:clr>
        </p15:guide>
        <p15:guide id="2" pos="506">
          <p15:clr>
            <a:srgbClr val="FBAE40"/>
          </p15:clr>
        </p15:guide>
        <p15:guide id="3" orient="horz" pos="528">
          <p15:clr>
            <a:srgbClr val="FBAE40"/>
          </p15:clr>
        </p15:guide>
        <p15:guide id="4" pos="7174">
          <p15:clr>
            <a:srgbClr val="FBAE40"/>
          </p15:clr>
        </p15:guide>
        <p15:guide id="5" pos="3840">
          <p15:clr>
            <a:srgbClr val="FBAE40"/>
          </p15:clr>
        </p15:guide>
        <p15:guide id="6" orient="horz" pos="2160">
          <p15:clr>
            <a:srgbClr val="FBAE40"/>
          </p15:clr>
        </p15:guide>
        <p15:guide id="7" pos="740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71144CC-98A7-494C-8C18-4B4DD609498F}"/>
              </a:ext>
            </a:extLst>
          </p:cNvPr>
          <p:cNvSpPr>
            <a:spLocks noGrp="1"/>
          </p:cNvSpPr>
          <p:nvPr>
            <p:ph type="dt" sz="half" idx="10"/>
          </p:nvPr>
        </p:nvSpPr>
        <p:spPr/>
        <p:txBody>
          <a:bodyPr anchor="b" anchorCtr="0"/>
          <a:lstStyle>
            <a:lvl1pPr>
              <a:defRPr>
                <a:solidFill>
                  <a:schemeClr val="bg1"/>
                </a:solidFill>
              </a:defRPr>
            </a:lvl1pPr>
          </a:lstStyle>
          <a:p>
            <a:endParaRPr lang="en-US" noProof="0" dirty="0"/>
          </a:p>
        </p:txBody>
      </p:sp>
      <p:sp>
        <p:nvSpPr>
          <p:cNvPr id="5" name="Footer Placeholder 4">
            <a:extLst>
              <a:ext uri="{FF2B5EF4-FFF2-40B4-BE49-F238E27FC236}">
                <a16:creationId xmlns:a16="http://schemas.microsoft.com/office/drawing/2014/main" id="{5287AD20-725D-45E4-8D6A-08EF4C81833B}"/>
              </a:ext>
            </a:extLst>
          </p:cNvPr>
          <p:cNvSpPr>
            <a:spLocks noGrp="1"/>
          </p:cNvSpPr>
          <p:nvPr>
            <p:ph type="ftr" sz="quarter" idx="11"/>
          </p:nvPr>
        </p:nvSpPr>
        <p:spPr/>
        <p:txBody>
          <a:bodyPr/>
          <a:lstStyle>
            <a:lvl1pPr>
              <a:defRPr>
                <a:solidFill>
                  <a:schemeClr val="bg1"/>
                </a:solidFill>
              </a:defRPr>
            </a:lvl1pPr>
          </a:lstStyle>
          <a:p>
            <a:endParaRPr lang="en-US" noProof="0" dirty="0"/>
          </a:p>
        </p:txBody>
      </p:sp>
      <p:sp>
        <p:nvSpPr>
          <p:cNvPr id="6" name="Slide Number Placeholder 5">
            <a:extLst>
              <a:ext uri="{FF2B5EF4-FFF2-40B4-BE49-F238E27FC236}">
                <a16:creationId xmlns:a16="http://schemas.microsoft.com/office/drawing/2014/main" id="{F586A1DB-63FF-4850-A872-85EE7C08769C}"/>
              </a:ext>
            </a:extLst>
          </p:cNvPr>
          <p:cNvSpPr>
            <a:spLocks noGrp="1"/>
          </p:cNvSpPr>
          <p:nvPr>
            <p:ph type="sldNum" sz="quarter" idx="12"/>
          </p:nvPr>
        </p:nvSpPr>
        <p:spPr/>
        <p:txBody>
          <a:bodyPr/>
          <a:lstStyle>
            <a:lvl1pPr>
              <a:defRPr>
                <a:solidFill>
                  <a:schemeClr val="bg1"/>
                </a:solidFill>
              </a:defRPr>
            </a:lvl1pPr>
          </a:lstStyle>
          <a:p>
            <a:fld id="{3CE5352E-9B9F-4EDC-8769-7FA3D3F814C7}" type="slidenum">
              <a:rPr lang="en-US" noProof="0" smtClean="0"/>
              <a:pPr/>
              <a:t>‹#›</a:t>
            </a:fld>
            <a:endParaRPr lang="en-US" noProof="0" dirty="0"/>
          </a:p>
        </p:txBody>
      </p:sp>
      <p:sp>
        <p:nvSpPr>
          <p:cNvPr id="11" name="Title 1">
            <a:extLst>
              <a:ext uri="{FF2B5EF4-FFF2-40B4-BE49-F238E27FC236}">
                <a16:creationId xmlns:a16="http://schemas.microsoft.com/office/drawing/2014/main" id="{ED46F9B8-64BA-45E5-845E-CA6696C25C5F}"/>
              </a:ext>
            </a:extLst>
          </p:cNvPr>
          <p:cNvSpPr>
            <a:spLocks noGrp="1"/>
          </p:cNvSpPr>
          <p:nvPr>
            <p:ph type="title"/>
          </p:nvPr>
        </p:nvSpPr>
        <p:spPr>
          <a:xfrm>
            <a:off x="2394975" y="742867"/>
            <a:ext cx="7402050" cy="566931"/>
          </a:xfrm>
        </p:spPr>
        <p:txBody>
          <a:bodyPr lIns="36000" tIns="0" rIns="0" bIns="0"/>
          <a:lstStyle>
            <a:lvl1pPr algn="ctr">
              <a:defRPr/>
            </a:lvl1pPr>
          </a:lstStyle>
          <a:p>
            <a:r>
              <a:rPr lang="en-US" noProof="0"/>
              <a:t>Click to edit Master title style</a:t>
            </a:r>
          </a:p>
        </p:txBody>
      </p:sp>
      <p:sp>
        <p:nvSpPr>
          <p:cNvPr id="8" name="Picture Placeholder 2">
            <a:extLst>
              <a:ext uri="{FF2B5EF4-FFF2-40B4-BE49-F238E27FC236}">
                <a16:creationId xmlns:a16="http://schemas.microsoft.com/office/drawing/2014/main" id="{704937D3-320F-475C-B607-8D8AE31FF3A3}"/>
              </a:ext>
            </a:extLst>
          </p:cNvPr>
          <p:cNvSpPr>
            <a:spLocks noGrp="1"/>
          </p:cNvSpPr>
          <p:nvPr>
            <p:ph type="pic" idx="1"/>
          </p:nvPr>
        </p:nvSpPr>
        <p:spPr>
          <a:xfrm>
            <a:off x="458724" y="2277980"/>
            <a:ext cx="11290364" cy="412282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0" name="Text Placeholder 3">
            <a:extLst>
              <a:ext uri="{FF2B5EF4-FFF2-40B4-BE49-F238E27FC236}">
                <a16:creationId xmlns:a16="http://schemas.microsoft.com/office/drawing/2014/main" id="{68404903-B722-4F8B-94E9-F478DB3A75E2}"/>
              </a:ext>
            </a:extLst>
          </p:cNvPr>
          <p:cNvSpPr>
            <a:spLocks noGrp="1"/>
          </p:cNvSpPr>
          <p:nvPr>
            <p:ph type="body" sz="half" idx="2" hasCustomPrompt="1"/>
          </p:nvPr>
        </p:nvSpPr>
        <p:spPr>
          <a:xfrm>
            <a:off x="2394975" y="1377834"/>
            <a:ext cx="7402050" cy="540000"/>
          </a:xfrm>
        </p:spPr>
        <p:txBody>
          <a:bodyPr vert="horz" lIns="36000" tIns="0" rIns="0" bIns="0" rtlCol="0">
            <a:normAutofit/>
          </a:bodyPr>
          <a:lstStyle>
            <a:lvl1pPr marL="0" indent="0" algn="ctr">
              <a:buNone/>
              <a:defRPr lang="en-US" sz="1800">
                <a:solidFill>
                  <a:schemeClr val="tx2"/>
                </a:solidFill>
              </a:defRPr>
            </a:lvl1pPr>
          </a:lstStyle>
          <a:p>
            <a:pPr marL="228600" lvl="0" indent="-228600" algn="ctr"/>
            <a:r>
              <a:rPr lang="en-US" noProof="0"/>
              <a:t>Edit Master text styles</a:t>
            </a:r>
          </a:p>
        </p:txBody>
      </p:sp>
    </p:spTree>
    <p:extLst>
      <p:ext uri="{BB962C8B-B14F-4D97-AF65-F5344CB8AC3E}">
        <p14:creationId xmlns:p14="http://schemas.microsoft.com/office/powerpoint/2010/main" val="1867728691"/>
      </p:ext>
    </p:extLst>
  </p:cSld>
  <p:clrMapOvr>
    <a:masterClrMapping/>
  </p:clrMapOvr>
  <p:transition spd="slow">
    <p:wipe/>
  </p:transition>
  <p:extLst>
    <p:ext uri="{DCECCB84-F9BA-43D5-87BE-67443E8EF086}">
      <p15:sldGuideLst xmlns:p15="http://schemas.microsoft.com/office/powerpoint/2012/main">
        <p15:guide id="5" pos="3840">
          <p15:clr>
            <a:srgbClr val="FBAE40"/>
          </p15:clr>
        </p15:guide>
        <p15:guide id="6"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Manual">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9C1590D-4639-4494-A37B-A15E7114FE5B}"/>
              </a:ext>
            </a:extLst>
          </p:cNvPr>
          <p:cNvSpPr>
            <a:spLocks noGrp="1"/>
          </p:cNvSpPr>
          <p:nvPr>
            <p:ph type="title"/>
          </p:nvPr>
        </p:nvSpPr>
        <p:spPr>
          <a:xfrm>
            <a:off x="838200" y="742867"/>
            <a:ext cx="9037320" cy="566931"/>
          </a:xfrm>
        </p:spPr>
        <p:txBody>
          <a:bodyPr lIns="36000" tIns="0" rIns="0" bIns="0"/>
          <a:lstStyle/>
          <a:p>
            <a:r>
              <a:rPr lang="en-US"/>
              <a:t>Click to edit Master title style</a:t>
            </a:r>
            <a:endParaRPr lang="ru-RU" dirty="0"/>
          </a:p>
        </p:txBody>
      </p:sp>
      <p:sp>
        <p:nvSpPr>
          <p:cNvPr id="7" name="Text Placeholder 3">
            <a:extLst>
              <a:ext uri="{FF2B5EF4-FFF2-40B4-BE49-F238E27FC236}">
                <a16:creationId xmlns:a16="http://schemas.microsoft.com/office/drawing/2014/main" id="{E40C1F5F-4B50-4906-83E6-9A2F1CB1F66E}"/>
              </a:ext>
            </a:extLst>
          </p:cNvPr>
          <p:cNvSpPr>
            <a:spLocks noGrp="1"/>
          </p:cNvSpPr>
          <p:nvPr>
            <p:ph type="body" sz="half" idx="2"/>
          </p:nvPr>
        </p:nvSpPr>
        <p:spPr>
          <a:xfrm>
            <a:off x="898161" y="2982416"/>
            <a:ext cx="1645920" cy="519503"/>
          </a:xfrm>
        </p:spPr>
        <p:txBody>
          <a:bodyPr lIns="0" tIns="0" rIns="0" bIns="0" anchor="t" anchorCtr="0">
            <a:normAutofit/>
          </a:bodyPr>
          <a:lstStyle>
            <a:lvl1pPr marL="0" indent="0">
              <a:lnSpc>
                <a:spcPct val="100000"/>
              </a:lnSpc>
              <a:spcBef>
                <a:spcPts val="0"/>
              </a:spcBef>
              <a:buNone/>
              <a:defRPr lang="en-US" sz="12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ext Placeholder 3">
            <a:extLst>
              <a:ext uri="{FF2B5EF4-FFF2-40B4-BE49-F238E27FC236}">
                <a16:creationId xmlns:a16="http://schemas.microsoft.com/office/drawing/2014/main" id="{172EC0A4-5E0C-44C7-B8BF-100C17934C9D}"/>
              </a:ext>
            </a:extLst>
          </p:cNvPr>
          <p:cNvSpPr>
            <a:spLocks noGrp="1"/>
          </p:cNvSpPr>
          <p:nvPr>
            <p:ph type="body" sz="half" idx="34" hasCustomPrompt="1"/>
          </p:nvPr>
        </p:nvSpPr>
        <p:spPr>
          <a:xfrm>
            <a:off x="1399426" y="1924687"/>
            <a:ext cx="2469965" cy="982274"/>
          </a:xfrm>
        </p:spPr>
        <p:txBody>
          <a:bodyPr lIns="0" rIns="0" bIns="0" anchor="ctr" anchorCtr="0">
            <a:normAutofit/>
          </a:bodyPr>
          <a:lstStyle>
            <a:lvl1pPr marL="0" indent="0">
              <a:spcBef>
                <a:spcPts val="0"/>
              </a:spcBef>
              <a:buNone/>
              <a:defRPr lang="en-US" sz="22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Master text</a:t>
            </a:r>
            <a:br>
              <a:rPr lang="en-US" dirty="0"/>
            </a:br>
            <a:r>
              <a:rPr lang="en-US" dirty="0"/>
              <a:t>styles</a:t>
            </a:r>
          </a:p>
        </p:txBody>
      </p:sp>
      <p:sp>
        <p:nvSpPr>
          <p:cNvPr id="11" name="Text Placeholder 3">
            <a:extLst>
              <a:ext uri="{FF2B5EF4-FFF2-40B4-BE49-F238E27FC236}">
                <a16:creationId xmlns:a16="http://schemas.microsoft.com/office/drawing/2014/main" id="{709E18E3-2E11-4B74-AF2C-001F81DE3F24}"/>
              </a:ext>
            </a:extLst>
          </p:cNvPr>
          <p:cNvSpPr>
            <a:spLocks noGrp="1"/>
          </p:cNvSpPr>
          <p:nvPr>
            <p:ph type="body" sz="half" idx="36"/>
          </p:nvPr>
        </p:nvSpPr>
        <p:spPr>
          <a:xfrm>
            <a:off x="2611286" y="2982416"/>
            <a:ext cx="1389888" cy="519503"/>
          </a:xfrm>
        </p:spPr>
        <p:txBody>
          <a:bodyPr lIns="0" tIns="0" rIns="0" bIns="0" anchor="t" anchorCtr="0">
            <a:normAutofit/>
          </a:bodyPr>
          <a:lstStyle>
            <a:lvl1pPr marL="0" indent="0">
              <a:lnSpc>
                <a:spcPct val="100000"/>
              </a:lnSpc>
              <a:spcBef>
                <a:spcPts val="0"/>
              </a:spcBef>
              <a:buNone/>
              <a:defRPr lang="en-US" sz="12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12" name="Picture Placeholder 12">
            <a:extLst>
              <a:ext uri="{FF2B5EF4-FFF2-40B4-BE49-F238E27FC236}">
                <a16:creationId xmlns:a16="http://schemas.microsoft.com/office/drawing/2014/main" id="{D61E6447-2CC7-47A3-8681-4133CCCB54D6}"/>
              </a:ext>
            </a:extLst>
          </p:cNvPr>
          <p:cNvSpPr>
            <a:spLocks noGrp="1"/>
          </p:cNvSpPr>
          <p:nvPr>
            <p:ph type="pic" sz="quarter" idx="37"/>
          </p:nvPr>
        </p:nvSpPr>
        <p:spPr>
          <a:xfrm>
            <a:off x="890694" y="3605411"/>
            <a:ext cx="1636776" cy="1618488"/>
          </a:xfrm>
        </p:spPr>
        <p:txBody>
          <a:bodyPr anchor="ctr" anchorCtr="0">
            <a:noAutofit/>
          </a:bodyPr>
          <a:lstStyle>
            <a:lvl1pPr marL="0" indent="0" algn="ctr">
              <a:buNone/>
              <a:defRPr sz="1400"/>
            </a:lvl1pPr>
          </a:lstStyle>
          <a:p>
            <a:r>
              <a:rPr lang="en-US"/>
              <a:t>Click icon to add picture</a:t>
            </a:r>
            <a:endParaRPr lang="ru-RU" dirty="0"/>
          </a:p>
        </p:txBody>
      </p:sp>
      <p:sp>
        <p:nvSpPr>
          <p:cNvPr id="13" name="Picture Placeholder 12">
            <a:extLst>
              <a:ext uri="{FF2B5EF4-FFF2-40B4-BE49-F238E27FC236}">
                <a16:creationId xmlns:a16="http://schemas.microsoft.com/office/drawing/2014/main" id="{CAD91B82-5EEF-4712-A699-B8302B6558DD}"/>
              </a:ext>
            </a:extLst>
          </p:cNvPr>
          <p:cNvSpPr>
            <a:spLocks noGrp="1"/>
          </p:cNvSpPr>
          <p:nvPr>
            <p:ph type="pic" sz="quarter" idx="38"/>
          </p:nvPr>
        </p:nvSpPr>
        <p:spPr>
          <a:xfrm>
            <a:off x="2514673" y="3605411"/>
            <a:ext cx="1636776" cy="1618488"/>
          </a:xfrm>
        </p:spPr>
        <p:txBody>
          <a:bodyPr anchor="ctr" anchorCtr="0">
            <a:noAutofit/>
          </a:bodyPr>
          <a:lstStyle>
            <a:lvl1pPr marL="0" indent="0" algn="ctr">
              <a:buNone/>
              <a:defRPr sz="1400"/>
            </a:lvl1pPr>
          </a:lstStyle>
          <a:p>
            <a:r>
              <a:rPr lang="en-US"/>
              <a:t>Click icon to add picture</a:t>
            </a:r>
            <a:endParaRPr lang="ru-RU" dirty="0"/>
          </a:p>
        </p:txBody>
      </p:sp>
      <p:sp>
        <p:nvSpPr>
          <p:cNvPr id="14" name="Text Placeholder 3">
            <a:extLst>
              <a:ext uri="{FF2B5EF4-FFF2-40B4-BE49-F238E27FC236}">
                <a16:creationId xmlns:a16="http://schemas.microsoft.com/office/drawing/2014/main" id="{57FAEB2B-6A01-4C63-ACA3-03B6E2919E8A}"/>
              </a:ext>
            </a:extLst>
          </p:cNvPr>
          <p:cNvSpPr>
            <a:spLocks noGrp="1"/>
          </p:cNvSpPr>
          <p:nvPr>
            <p:ph type="body" sz="half" idx="39"/>
          </p:nvPr>
        </p:nvSpPr>
        <p:spPr>
          <a:xfrm>
            <a:off x="4955269" y="2982416"/>
            <a:ext cx="2113508" cy="519503"/>
          </a:xfrm>
        </p:spPr>
        <p:txBody>
          <a:bodyPr lIns="0" tIns="0" rIns="0" bIns="0" anchor="t" anchorCtr="0">
            <a:normAutofit/>
          </a:bodyPr>
          <a:lstStyle>
            <a:lvl1pPr marL="0" indent="0">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15" name="Text Placeholder 3">
            <a:extLst>
              <a:ext uri="{FF2B5EF4-FFF2-40B4-BE49-F238E27FC236}">
                <a16:creationId xmlns:a16="http://schemas.microsoft.com/office/drawing/2014/main" id="{89680D39-3D54-40CF-ABCB-BA448F099B30}"/>
              </a:ext>
            </a:extLst>
          </p:cNvPr>
          <p:cNvSpPr>
            <a:spLocks noGrp="1"/>
          </p:cNvSpPr>
          <p:nvPr>
            <p:ph type="body" sz="half" idx="40" hasCustomPrompt="1"/>
          </p:nvPr>
        </p:nvSpPr>
        <p:spPr>
          <a:xfrm>
            <a:off x="5509170" y="1924687"/>
            <a:ext cx="1622417" cy="982274"/>
          </a:xfrm>
        </p:spPr>
        <p:txBody>
          <a:bodyPr lIns="0" rIns="0" bIns="0" anchor="ctr" anchorCtr="0">
            <a:normAutofit/>
          </a:bodyPr>
          <a:lstStyle>
            <a:lvl1pPr marL="0" indent="0">
              <a:spcBef>
                <a:spcPts val="0"/>
              </a:spcBef>
              <a:buNone/>
              <a:defRPr lang="en-US" sz="22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Master text</a:t>
            </a:r>
            <a:br>
              <a:rPr lang="en-US" dirty="0"/>
            </a:br>
            <a:r>
              <a:rPr lang="en-US" dirty="0"/>
              <a:t>styles</a:t>
            </a:r>
          </a:p>
        </p:txBody>
      </p:sp>
      <p:sp>
        <p:nvSpPr>
          <p:cNvPr id="17" name="Picture Placeholder 12">
            <a:extLst>
              <a:ext uri="{FF2B5EF4-FFF2-40B4-BE49-F238E27FC236}">
                <a16:creationId xmlns:a16="http://schemas.microsoft.com/office/drawing/2014/main" id="{E81CA5F1-31CE-4D4C-A27D-2B342ECD994A}"/>
              </a:ext>
            </a:extLst>
          </p:cNvPr>
          <p:cNvSpPr>
            <a:spLocks noGrp="1"/>
          </p:cNvSpPr>
          <p:nvPr>
            <p:ph type="pic" sz="quarter" idx="43"/>
          </p:nvPr>
        </p:nvSpPr>
        <p:spPr>
          <a:xfrm>
            <a:off x="4961249" y="3605411"/>
            <a:ext cx="2048256" cy="896112"/>
          </a:xfrm>
        </p:spPr>
        <p:txBody>
          <a:bodyPr anchor="ctr" anchorCtr="0">
            <a:noAutofit/>
          </a:bodyPr>
          <a:lstStyle>
            <a:lvl1pPr marL="0" indent="0" algn="ctr">
              <a:buNone/>
              <a:defRPr sz="1400"/>
            </a:lvl1pPr>
          </a:lstStyle>
          <a:p>
            <a:r>
              <a:rPr lang="en-US"/>
              <a:t>Click icon to add picture</a:t>
            </a:r>
            <a:endParaRPr lang="ru-RU" dirty="0"/>
          </a:p>
        </p:txBody>
      </p:sp>
      <p:sp>
        <p:nvSpPr>
          <p:cNvPr id="19" name="Text Placeholder 3">
            <a:extLst>
              <a:ext uri="{FF2B5EF4-FFF2-40B4-BE49-F238E27FC236}">
                <a16:creationId xmlns:a16="http://schemas.microsoft.com/office/drawing/2014/main" id="{7C3544C3-FDC7-4C8F-A615-9529597C549D}"/>
              </a:ext>
            </a:extLst>
          </p:cNvPr>
          <p:cNvSpPr>
            <a:spLocks noGrp="1"/>
          </p:cNvSpPr>
          <p:nvPr>
            <p:ph type="body" sz="half" idx="45"/>
          </p:nvPr>
        </p:nvSpPr>
        <p:spPr>
          <a:xfrm>
            <a:off x="7915161" y="2982416"/>
            <a:ext cx="2197045" cy="519503"/>
          </a:xfrm>
        </p:spPr>
        <p:txBody>
          <a:bodyPr lIns="0" tIns="0" rIns="0" bIns="0" anchor="t" anchorCtr="0">
            <a:normAutofit/>
          </a:bodyPr>
          <a:lstStyle>
            <a:lvl1pPr marL="0" indent="0">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22" name="Text Placeholder 3">
            <a:extLst>
              <a:ext uri="{FF2B5EF4-FFF2-40B4-BE49-F238E27FC236}">
                <a16:creationId xmlns:a16="http://schemas.microsoft.com/office/drawing/2014/main" id="{7691DC2D-3064-4822-9D2D-80D59EA85EBB}"/>
              </a:ext>
            </a:extLst>
          </p:cNvPr>
          <p:cNvSpPr>
            <a:spLocks noGrp="1"/>
          </p:cNvSpPr>
          <p:nvPr>
            <p:ph type="body" sz="half" idx="46" hasCustomPrompt="1"/>
          </p:nvPr>
        </p:nvSpPr>
        <p:spPr>
          <a:xfrm>
            <a:off x="8469062" y="1924687"/>
            <a:ext cx="1622417" cy="982274"/>
          </a:xfrm>
        </p:spPr>
        <p:txBody>
          <a:bodyPr lIns="0" rIns="0" bIns="0" anchor="ctr" anchorCtr="0">
            <a:normAutofit/>
          </a:bodyPr>
          <a:lstStyle>
            <a:lvl1pPr marL="0" indent="0">
              <a:spcBef>
                <a:spcPts val="0"/>
              </a:spcBef>
              <a:buNone/>
              <a:defRPr lang="en-US" sz="2200" b="1" kern="1200" dirty="0">
                <a:solidFill>
                  <a:schemeClr val="tx1"/>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Master text</a:t>
            </a:r>
            <a:br>
              <a:rPr lang="en-US" dirty="0"/>
            </a:br>
            <a:r>
              <a:rPr lang="en-US" dirty="0"/>
              <a:t>styles</a:t>
            </a:r>
          </a:p>
        </p:txBody>
      </p:sp>
      <p:sp>
        <p:nvSpPr>
          <p:cNvPr id="24" name="Picture Placeholder 12">
            <a:extLst>
              <a:ext uri="{FF2B5EF4-FFF2-40B4-BE49-F238E27FC236}">
                <a16:creationId xmlns:a16="http://schemas.microsoft.com/office/drawing/2014/main" id="{130FD286-B22E-4EEB-8B67-4CE7BF2FBA89}"/>
              </a:ext>
            </a:extLst>
          </p:cNvPr>
          <p:cNvSpPr>
            <a:spLocks noGrp="1"/>
          </p:cNvSpPr>
          <p:nvPr>
            <p:ph type="pic" sz="quarter" idx="48"/>
          </p:nvPr>
        </p:nvSpPr>
        <p:spPr>
          <a:xfrm>
            <a:off x="7921141" y="3605411"/>
            <a:ext cx="1280160" cy="896112"/>
          </a:xfrm>
          <a:ln>
            <a:solidFill>
              <a:schemeClr val="accent5"/>
            </a:solidFill>
          </a:ln>
        </p:spPr>
        <p:txBody>
          <a:bodyPr anchor="ctr" anchorCtr="0">
            <a:noAutofit/>
          </a:bodyPr>
          <a:lstStyle>
            <a:lvl1pPr marL="0" indent="0" algn="ctr">
              <a:buNone/>
              <a:defRPr sz="1400"/>
            </a:lvl1pPr>
          </a:lstStyle>
          <a:p>
            <a:r>
              <a:rPr lang="en-US"/>
              <a:t>Click icon to add picture</a:t>
            </a:r>
            <a:endParaRPr lang="ru-RU" dirty="0"/>
          </a:p>
        </p:txBody>
      </p:sp>
      <p:sp>
        <p:nvSpPr>
          <p:cNvPr id="25" name="Text Placeholder 3">
            <a:extLst>
              <a:ext uri="{FF2B5EF4-FFF2-40B4-BE49-F238E27FC236}">
                <a16:creationId xmlns:a16="http://schemas.microsoft.com/office/drawing/2014/main" id="{EDCAE751-A04A-4A9B-8EE4-3E1B64E955F3}"/>
              </a:ext>
            </a:extLst>
          </p:cNvPr>
          <p:cNvSpPr>
            <a:spLocks noGrp="1"/>
          </p:cNvSpPr>
          <p:nvPr>
            <p:ph type="body" sz="half" idx="49"/>
          </p:nvPr>
        </p:nvSpPr>
        <p:spPr>
          <a:xfrm>
            <a:off x="7888266" y="4704396"/>
            <a:ext cx="2223939" cy="519503"/>
          </a:xfrm>
        </p:spPr>
        <p:txBody>
          <a:bodyPr lIns="0" tIns="0" rIns="0" bIns="0" anchor="t" anchorCtr="0">
            <a:normAutofit/>
          </a:bodyPr>
          <a:lstStyle>
            <a:lvl1pPr marL="0" indent="0">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26" name="Text Placeholder 3">
            <a:extLst>
              <a:ext uri="{FF2B5EF4-FFF2-40B4-BE49-F238E27FC236}">
                <a16:creationId xmlns:a16="http://schemas.microsoft.com/office/drawing/2014/main" id="{21FD07BB-52C2-4F52-A969-6778D844E8D4}"/>
              </a:ext>
            </a:extLst>
          </p:cNvPr>
          <p:cNvSpPr>
            <a:spLocks noGrp="1"/>
          </p:cNvSpPr>
          <p:nvPr>
            <p:ph type="body" sz="half" idx="50"/>
          </p:nvPr>
        </p:nvSpPr>
        <p:spPr>
          <a:xfrm>
            <a:off x="874713" y="5838788"/>
            <a:ext cx="8993089" cy="365122"/>
          </a:xfrm>
        </p:spPr>
        <p:txBody>
          <a:bodyPr lIns="0" tIns="0" rIns="0" bIns="0" anchor="t" anchorCtr="0">
            <a:normAutofit/>
          </a:bodyPr>
          <a:lstStyle>
            <a:lvl1pPr marL="0" indent="0" algn="l">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27" name="Text Placeholder 3">
            <a:extLst>
              <a:ext uri="{FF2B5EF4-FFF2-40B4-BE49-F238E27FC236}">
                <a16:creationId xmlns:a16="http://schemas.microsoft.com/office/drawing/2014/main" id="{2E1D5C74-7DD8-44F1-8142-1961D0C932B3}"/>
              </a:ext>
            </a:extLst>
          </p:cNvPr>
          <p:cNvSpPr>
            <a:spLocks noGrp="1"/>
          </p:cNvSpPr>
          <p:nvPr>
            <p:ph type="body" sz="half" idx="51"/>
          </p:nvPr>
        </p:nvSpPr>
        <p:spPr>
          <a:xfrm>
            <a:off x="4955269" y="4704395"/>
            <a:ext cx="2048256" cy="519503"/>
          </a:xfrm>
        </p:spPr>
        <p:txBody>
          <a:bodyPr lIns="0" tIns="0" rIns="0" bIns="0" anchor="t" anchorCtr="0">
            <a:normAutofit/>
          </a:bodyPr>
          <a:lstStyle>
            <a:lvl1pPr marL="0" indent="0">
              <a:lnSpc>
                <a:spcPct val="100000"/>
              </a:lnSpc>
              <a:spcBef>
                <a:spcPts val="0"/>
              </a:spcBef>
              <a:buNone/>
              <a:defRPr lang="en-US" sz="12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a:t>Edit Master text styles</a:t>
            </a:r>
          </a:p>
        </p:txBody>
      </p:sp>
      <p:sp>
        <p:nvSpPr>
          <p:cNvPr id="28" name="Text Placeholder 7">
            <a:extLst>
              <a:ext uri="{FF2B5EF4-FFF2-40B4-BE49-F238E27FC236}">
                <a16:creationId xmlns:a16="http://schemas.microsoft.com/office/drawing/2014/main" id="{9A6D3509-A776-4654-B6B2-F528C9FE78EA}"/>
              </a:ext>
            </a:extLst>
          </p:cNvPr>
          <p:cNvSpPr>
            <a:spLocks noGrp="1"/>
          </p:cNvSpPr>
          <p:nvPr>
            <p:ph type="body" sz="quarter" idx="25" hasCustomPrompt="1"/>
          </p:nvPr>
        </p:nvSpPr>
        <p:spPr>
          <a:xfrm>
            <a:off x="838200" y="1951635"/>
            <a:ext cx="558402" cy="896112"/>
          </a:xfrm>
        </p:spPr>
        <p:txBody>
          <a:bodyPr lIns="0" tIns="0" rIns="0" bIns="0">
            <a:noAutofit/>
          </a:bodyPr>
          <a:lstStyle>
            <a:lvl1pPr marL="0" indent="0" algn="l">
              <a:buNone/>
              <a:defRPr sz="7000" b="1">
                <a:gradFill flip="none" rotWithShape="1">
                  <a:gsLst>
                    <a:gs pos="100000">
                      <a:srgbClr val="6D3B4F"/>
                    </a:gs>
                    <a:gs pos="0">
                      <a:schemeClr val="bg2"/>
                    </a:gs>
                  </a:gsLst>
                  <a:lin ang="10800000" scaled="1"/>
                  <a:tileRect/>
                </a:gradFill>
                <a:latin typeface="+mj-lt"/>
                <a:ea typeface="Tahoma" panose="020B0604030504040204" pitchFamily="34" charset="0"/>
                <a:cs typeface="Tahoma" panose="020B0604030504040204" pitchFamily="34" charset="0"/>
              </a:defRPr>
            </a:lvl1pPr>
          </a:lstStyle>
          <a:p>
            <a:pPr lvl="0"/>
            <a:r>
              <a:rPr lang="en-US" dirty="0"/>
              <a:t>1</a:t>
            </a:r>
            <a:endParaRPr lang="ru-RU" dirty="0"/>
          </a:p>
        </p:txBody>
      </p:sp>
      <p:sp>
        <p:nvSpPr>
          <p:cNvPr id="29" name="Text Placeholder 7">
            <a:extLst>
              <a:ext uri="{FF2B5EF4-FFF2-40B4-BE49-F238E27FC236}">
                <a16:creationId xmlns:a16="http://schemas.microsoft.com/office/drawing/2014/main" id="{BCA4A1CD-2E82-40FA-88EC-3D9F238493C2}"/>
              </a:ext>
            </a:extLst>
          </p:cNvPr>
          <p:cNvSpPr>
            <a:spLocks noGrp="1"/>
          </p:cNvSpPr>
          <p:nvPr>
            <p:ph type="body" sz="quarter" idx="52" hasCustomPrompt="1"/>
          </p:nvPr>
        </p:nvSpPr>
        <p:spPr>
          <a:xfrm>
            <a:off x="4927665" y="1927715"/>
            <a:ext cx="558402" cy="896112"/>
          </a:xfrm>
        </p:spPr>
        <p:txBody>
          <a:bodyPr lIns="0" tIns="0" rIns="0" bIns="0">
            <a:noAutofit/>
          </a:bodyPr>
          <a:lstStyle>
            <a:lvl1pPr marL="0" indent="0" algn="l">
              <a:buNone/>
              <a:defRPr sz="7000" b="1">
                <a:gradFill flip="none" rotWithShape="1">
                  <a:gsLst>
                    <a:gs pos="100000">
                      <a:srgbClr val="6D3B4F"/>
                    </a:gs>
                    <a:gs pos="0">
                      <a:schemeClr val="bg2"/>
                    </a:gs>
                  </a:gsLst>
                  <a:lin ang="10800000" scaled="1"/>
                  <a:tileRect/>
                </a:gradFill>
                <a:latin typeface="+mj-lt"/>
                <a:ea typeface="Tahoma" panose="020B0604030504040204" pitchFamily="34" charset="0"/>
                <a:cs typeface="Tahoma" panose="020B0604030504040204" pitchFamily="34" charset="0"/>
              </a:defRPr>
            </a:lvl1pPr>
          </a:lstStyle>
          <a:p>
            <a:pPr lvl="0"/>
            <a:r>
              <a:rPr lang="en-US" dirty="0"/>
              <a:t>1</a:t>
            </a:r>
            <a:endParaRPr lang="ru-RU" dirty="0"/>
          </a:p>
        </p:txBody>
      </p:sp>
      <p:sp>
        <p:nvSpPr>
          <p:cNvPr id="30" name="Text Placeholder 7">
            <a:extLst>
              <a:ext uri="{FF2B5EF4-FFF2-40B4-BE49-F238E27FC236}">
                <a16:creationId xmlns:a16="http://schemas.microsoft.com/office/drawing/2014/main" id="{476CA787-1443-453E-A0C1-A9391E1B647D}"/>
              </a:ext>
            </a:extLst>
          </p:cNvPr>
          <p:cNvSpPr>
            <a:spLocks noGrp="1"/>
          </p:cNvSpPr>
          <p:nvPr>
            <p:ph type="body" sz="quarter" idx="53" hasCustomPrompt="1"/>
          </p:nvPr>
        </p:nvSpPr>
        <p:spPr>
          <a:xfrm>
            <a:off x="7888266" y="1931188"/>
            <a:ext cx="558402" cy="896112"/>
          </a:xfrm>
        </p:spPr>
        <p:txBody>
          <a:bodyPr lIns="0" tIns="0" rIns="0" bIns="0">
            <a:noAutofit/>
          </a:bodyPr>
          <a:lstStyle>
            <a:lvl1pPr marL="0" indent="0" algn="l">
              <a:buNone/>
              <a:defRPr sz="7000" b="1">
                <a:gradFill flip="none" rotWithShape="1">
                  <a:gsLst>
                    <a:gs pos="100000">
                      <a:srgbClr val="6D3B4F"/>
                    </a:gs>
                    <a:gs pos="0">
                      <a:schemeClr val="bg2"/>
                    </a:gs>
                  </a:gsLst>
                  <a:lin ang="10800000" scaled="1"/>
                  <a:tileRect/>
                </a:gradFill>
                <a:latin typeface="+mj-lt"/>
                <a:ea typeface="Tahoma" panose="020B0604030504040204" pitchFamily="34" charset="0"/>
                <a:cs typeface="Tahoma" panose="020B0604030504040204" pitchFamily="34" charset="0"/>
              </a:defRPr>
            </a:lvl1pPr>
          </a:lstStyle>
          <a:p>
            <a:pPr lvl="0"/>
            <a:r>
              <a:rPr lang="en-US" dirty="0"/>
              <a:t>1</a:t>
            </a:r>
            <a:endParaRPr lang="ru-RU" dirty="0"/>
          </a:p>
        </p:txBody>
      </p:sp>
    </p:spTree>
    <p:extLst>
      <p:ext uri="{BB962C8B-B14F-4D97-AF65-F5344CB8AC3E}">
        <p14:creationId xmlns:p14="http://schemas.microsoft.com/office/powerpoint/2010/main" val="706827135"/>
      </p:ext>
    </p:extLst>
  </p:cSld>
  <p:clrMapOvr>
    <a:masterClrMapping/>
  </p:clrMapOvr>
  <p:transition spd="slow">
    <p:wipe/>
  </p:transition>
  <p:extLst>
    <p:ext uri="{DCECCB84-F9BA-43D5-87BE-67443E8EF086}">
      <p15:sldGuideLst xmlns:p15="http://schemas.microsoft.com/office/powerpoint/2012/main">
        <p15:guide id="4" orient="horz" pos="55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srcRect/>
          <a:tile tx="0" ty="0" sx="100000" sy="100000" flip="none" algn="tl"/>
        </a:blip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endParaRPr lang="en-US" noProof="0"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noProof="0"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CE5352E-9B9F-4EDC-8769-7FA3D3F814C7}" type="slidenum">
              <a:rPr lang="en-US" noProof="0" smtClean="0"/>
              <a:pPr/>
              <a:t>‹#›</a:t>
            </a:fld>
            <a:endParaRPr lang="en-US" noProof="0" dirty="0"/>
          </a:p>
        </p:txBody>
      </p:sp>
    </p:spTree>
    <p:extLst>
      <p:ext uri="{BB962C8B-B14F-4D97-AF65-F5344CB8AC3E}">
        <p14:creationId xmlns:p14="http://schemas.microsoft.com/office/powerpoint/2010/main" val="225343419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687" r:id="rId14"/>
    <p:sldLayoutId id="2147483688" r:id="rId15"/>
    <p:sldLayoutId id="2147483696" r:id="rId16"/>
    <p:sldLayoutId id="2147483693" r:id="rId17"/>
    <p:sldLayoutId id="2147483692" r:id="rId18"/>
    <p:sldLayoutId id="2147483694" r:id="rId19"/>
    <p:sldLayoutId id="2147483686" r:id="rId20"/>
    <p:sldLayoutId id="2147483695" r:id="rId21"/>
    <p:sldLayoutId id="2147483690" r:id="rId22"/>
    <p:sldLayoutId id="2147483685" r:id="rId23"/>
  </p:sldLayoutIdLst>
  <p:transition spd="slow">
    <p:wipe/>
  </p:transition>
  <p:hf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50" userDrawn="1">
          <p15:clr>
            <a:srgbClr val="F26B43"/>
          </p15:clr>
        </p15:guide>
        <p15:guide id="2" pos="7401" userDrawn="1">
          <p15:clr>
            <a:srgbClr val="F26B43"/>
          </p15:clr>
        </p15:guide>
        <p15:guide id="3" pos="279" userDrawn="1">
          <p15:clr>
            <a:srgbClr val="F26B43"/>
          </p15:clr>
        </p15:guide>
        <p15:guide id="4" pos="551" userDrawn="1">
          <p15:clr>
            <a:srgbClr val="F26B43"/>
          </p15:clr>
        </p15:guide>
        <p15:guide id="5" pos="7129" userDrawn="1">
          <p15:clr>
            <a:srgbClr val="F26B43"/>
          </p15:clr>
        </p15:guide>
        <p15:guide id="6" orient="horz" pos="4042" userDrawn="1">
          <p15:clr>
            <a:srgbClr val="F26B43"/>
          </p15:clr>
        </p15:guide>
        <p15:guide id="7" orient="horz" pos="377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B2BC59-134D-4AFC-B52F-67591CAB8762}"/>
              </a:ext>
            </a:extLst>
          </p:cNvPr>
          <p:cNvSpPr>
            <a:spLocks noGrp="1"/>
          </p:cNvSpPr>
          <p:nvPr>
            <p:ph type="ctrTitle"/>
          </p:nvPr>
        </p:nvSpPr>
        <p:spPr>
          <a:xfrm>
            <a:off x="182140" y="3995839"/>
            <a:ext cx="11536246" cy="2518118"/>
          </a:xfrm>
        </p:spPr>
        <p:txBody>
          <a:bodyPr>
            <a:noAutofit/>
          </a:bodyPr>
          <a:lstStyle/>
          <a:p>
            <a:pPr>
              <a:lnSpc>
                <a:spcPts val="4300"/>
              </a:lnSpc>
            </a:pPr>
            <a:r>
              <a:rPr lang="en-US" sz="3200" dirty="0">
                <a:solidFill>
                  <a:srgbClr val="FF0000"/>
                </a:solidFill>
                <a:latin typeface="Comic Sans MS" panose="030F0702030302020204" pitchFamily="66" charset="0"/>
              </a:rPr>
              <a:t> Teaching literacy skills for dyslexic children</a:t>
            </a:r>
            <a:br>
              <a:rPr lang="en-US" sz="3200" dirty="0">
                <a:solidFill>
                  <a:srgbClr val="FF0000"/>
                </a:solidFill>
                <a:latin typeface="Comic Sans MS" panose="030F0702030302020204" pitchFamily="66" charset="0"/>
              </a:rPr>
            </a:br>
            <a:r>
              <a:rPr lang="en-US" sz="3200" dirty="0">
                <a:solidFill>
                  <a:srgbClr val="FF0000"/>
                </a:solidFill>
                <a:latin typeface="Comic Sans MS" panose="030F0702030302020204" pitchFamily="66" charset="0"/>
              </a:rPr>
              <a:t>part 2</a:t>
            </a:r>
          </a:p>
        </p:txBody>
      </p:sp>
      <p:sp>
        <p:nvSpPr>
          <p:cNvPr id="19" name="Rectangle 18"/>
          <p:cNvSpPr/>
          <p:nvPr/>
        </p:nvSpPr>
        <p:spPr>
          <a:xfrm>
            <a:off x="593867" y="1528734"/>
            <a:ext cx="2346282" cy="1338828"/>
          </a:xfrm>
          <a:prstGeom prst="rect">
            <a:avLst/>
          </a:prstGeom>
        </p:spPr>
        <p:txBody>
          <a:bodyPr wrap="square">
            <a:spAutoFit/>
          </a:bodyPr>
          <a:lstStyle/>
          <a:p>
            <a:pPr algn="ctr">
              <a:lnSpc>
                <a:spcPct val="150000"/>
              </a:lnSpc>
            </a:pPr>
            <a:r>
              <a:rPr lang="en-US" sz="1350" b="1" dirty="0">
                <a:solidFill>
                  <a:srgbClr val="002060"/>
                </a:solidFill>
                <a:latin typeface="Arial Black" panose="020B0A04020102020204" pitchFamily="34" charset="0"/>
                <a:ea typeface="Verdana" panose="020B0604030504040204" pitchFamily="34" charset="0"/>
                <a:cs typeface="Verdana" panose="020B0604030504040204" pitchFamily="34" charset="0"/>
              </a:rPr>
              <a:t>MINISTRY OF EDUCATION</a:t>
            </a:r>
          </a:p>
          <a:p>
            <a:pPr algn="ctr">
              <a:lnSpc>
                <a:spcPct val="150000"/>
              </a:lnSpc>
            </a:pPr>
            <a:r>
              <a:rPr lang="en-US" sz="1300" b="1" dirty="0">
                <a:solidFill>
                  <a:srgbClr val="002060"/>
                </a:solidFill>
                <a:latin typeface="Arial Black" panose="020B0A04020102020204" pitchFamily="34" charset="0"/>
                <a:ea typeface="Verdana" panose="020B0604030504040204" pitchFamily="34" charset="0"/>
                <a:cs typeface="Verdana" panose="020B0604030504040204" pitchFamily="34" charset="0"/>
              </a:rPr>
              <a:t>PRIVATE SUPERVISION</a:t>
            </a:r>
          </a:p>
          <a:p>
            <a:pPr algn="ctr">
              <a:lnSpc>
                <a:spcPct val="150000"/>
              </a:lnSpc>
            </a:pPr>
            <a:r>
              <a:rPr lang="en-US" sz="1400" b="1" dirty="0">
                <a:solidFill>
                  <a:srgbClr val="002060"/>
                </a:solidFill>
                <a:latin typeface="Arial Black" panose="020B0A04020102020204" pitchFamily="34" charset="0"/>
                <a:ea typeface="Verdana" panose="020B0604030504040204" pitchFamily="34" charset="0"/>
                <a:cs typeface="Verdana" panose="020B0604030504040204" pitchFamily="34" charset="0"/>
              </a:rPr>
              <a:t>2022 - 2023</a:t>
            </a:r>
          </a:p>
        </p:txBody>
      </p:sp>
      <p:sp>
        <p:nvSpPr>
          <p:cNvPr id="5" name="Rectangle 4"/>
          <p:cNvSpPr/>
          <p:nvPr/>
        </p:nvSpPr>
        <p:spPr>
          <a:xfrm>
            <a:off x="8426548" y="987359"/>
            <a:ext cx="3291838" cy="1050288"/>
          </a:xfrm>
          <a:prstGeom prst="rect">
            <a:avLst/>
          </a:prstGeom>
        </p:spPr>
        <p:txBody>
          <a:bodyPr wrap="square">
            <a:spAutoFit/>
          </a:bodyPr>
          <a:lstStyle/>
          <a:p>
            <a:pPr algn="ctr">
              <a:lnSpc>
                <a:spcPct val="150000"/>
              </a:lnSpc>
            </a:pPr>
            <a:r>
              <a:rPr lang="en-US" sz="1350" b="1" dirty="0">
                <a:solidFill>
                  <a:srgbClr val="002060"/>
                </a:solidFill>
                <a:latin typeface="Arial Black" panose="020B0A04020102020204" pitchFamily="34" charset="0"/>
                <a:ea typeface="Verdana" panose="020B0604030504040204" pitchFamily="34" charset="0"/>
                <a:cs typeface="Verdana" panose="020B0604030504040204" pitchFamily="34" charset="0"/>
              </a:rPr>
              <a:t>PROFESSIONAL </a:t>
            </a:r>
            <a:r>
              <a:rPr lang="en-US" sz="1300" b="1" dirty="0">
                <a:solidFill>
                  <a:srgbClr val="002060"/>
                </a:solidFill>
                <a:latin typeface="Arial Black" panose="020B0A04020102020204" pitchFamily="34" charset="0"/>
                <a:ea typeface="Verdana" panose="020B0604030504040204" pitchFamily="34" charset="0"/>
                <a:cs typeface="Verdana" panose="020B0604030504040204" pitchFamily="34" charset="0"/>
              </a:rPr>
              <a:t>DEVELOPMENT </a:t>
            </a:r>
          </a:p>
          <a:p>
            <a:pPr algn="ctr">
              <a:lnSpc>
                <a:spcPct val="150000"/>
              </a:lnSpc>
            </a:pPr>
            <a:r>
              <a:rPr lang="en-US" sz="1400" b="1" dirty="0">
                <a:solidFill>
                  <a:srgbClr val="002060"/>
                </a:solidFill>
                <a:latin typeface="Arial Black" panose="020B0A04020102020204" pitchFamily="34" charset="0"/>
                <a:ea typeface="Verdana" panose="020B0604030504040204" pitchFamily="34" charset="0"/>
                <a:cs typeface="Verdana" panose="020B0604030504040204" pitchFamily="34" charset="0"/>
              </a:rPr>
              <a:t>PROGRAMME</a:t>
            </a:r>
          </a:p>
          <a:p>
            <a:pPr algn="ctr">
              <a:lnSpc>
                <a:spcPct val="150000"/>
              </a:lnSpc>
            </a:pPr>
            <a:r>
              <a:rPr lang="en-US" sz="1400" b="1" dirty="0">
                <a:solidFill>
                  <a:srgbClr val="002060"/>
                </a:solidFill>
                <a:latin typeface="Arial Black" panose="020B0A04020102020204" pitchFamily="34" charset="0"/>
                <a:ea typeface="Verdana" panose="020B0604030504040204" pitchFamily="34" charset="0"/>
                <a:cs typeface="Verdana" panose="020B0604030504040204" pitchFamily="34" charset="0"/>
              </a:rPr>
              <a:t>2022/2023</a:t>
            </a:r>
          </a:p>
        </p:txBody>
      </p:sp>
      <p:pic>
        <p:nvPicPr>
          <p:cNvPr id="1026" name="Picture 2" descr="ELT Supervision – PVT EDU.- Kuwa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089" y="295181"/>
            <a:ext cx="4572740" cy="2467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252140"/>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9"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327499" y="5058665"/>
            <a:ext cx="11143929" cy="864399"/>
          </a:xfrm>
        </p:spPr>
        <p:txBody>
          <a:bodyPr>
            <a:noAutofit/>
          </a:bodyPr>
          <a:lstStyle/>
          <a:p>
            <a:pPr algn="ctr">
              <a:lnSpc>
                <a:spcPct val="100000"/>
              </a:lnSpc>
            </a:pPr>
            <a:r>
              <a:rPr lang="en-US" sz="3200" dirty="0">
                <a:solidFill>
                  <a:srgbClr val="FF0000"/>
                </a:solidFill>
                <a:latin typeface="Comic Sans MS" panose="030F0702030302020204" pitchFamily="66" charset="0"/>
              </a:rPr>
              <a:t>Principles of multisensory teaching  of literacy skills for dyslexic learners </a:t>
            </a:r>
          </a:p>
        </p:txBody>
      </p:sp>
      <p:pic>
        <p:nvPicPr>
          <p:cNvPr id="5" name="Picture 2" descr="What is Multisensory Learning? - empowerkidz"/>
          <p:cNvPicPr>
            <a:picLocks noChangeAspect="1" noChangeArrowheads="1"/>
          </p:cNvPicPr>
          <p:nvPr/>
        </p:nvPicPr>
        <p:blipFill rotWithShape="1">
          <a:blip r:embed="rId2">
            <a:extLst>
              <a:ext uri="{28A0092B-C50C-407E-A947-70E740481C1C}">
                <a14:useLocalDpi xmlns:a14="http://schemas.microsoft.com/office/drawing/2010/main" val="0"/>
              </a:ext>
            </a:extLst>
          </a:blip>
          <a:srcRect t="41044" b="7610"/>
          <a:stretch/>
        </p:blipFill>
        <p:spPr bwMode="auto">
          <a:xfrm>
            <a:off x="2499355" y="633046"/>
            <a:ext cx="6800216" cy="3601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7305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811641" y="1015332"/>
            <a:ext cx="8231917" cy="601127"/>
          </a:xfrm>
        </p:spPr>
        <p:txBody>
          <a:bodyPr>
            <a:normAutofit/>
          </a:bodyPr>
          <a:lstStyle/>
          <a:p>
            <a:pPr algn="ctr"/>
            <a:r>
              <a:rPr lang="en-US" sz="3200" dirty="0">
                <a:solidFill>
                  <a:srgbClr val="FF0000"/>
                </a:solidFill>
                <a:latin typeface="Comic Sans MS" panose="030F0702030302020204" pitchFamily="66" charset="0"/>
              </a:rPr>
              <a:t>Introduction </a:t>
            </a:r>
          </a:p>
        </p:txBody>
      </p:sp>
      <p:sp>
        <p:nvSpPr>
          <p:cNvPr id="9"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473528" y="3820144"/>
            <a:ext cx="11718472" cy="864399"/>
          </a:xfrm>
        </p:spPr>
        <p:txBody>
          <a:bodyPr>
            <a:noAutofit/>
          </a:bodyPr>
          <a:lstStyle/>
          <a:p>
            <a:pPr algn="ctr">
              <a:lnSpc>
                <a:spcPct val="150000"/>
              </a:lnSpc>
            </a:pPr>
            <a:r>
              <a:rPr lang="en-US" sz="2800" dirty="0">
                <a:solidFill>
                  <a:srgbClr val="204474"/>
                </a:solidFill>
                <a:latin typeface="Comic Sans MS" panose="030F0702030302020204" pitchFamily="66" charset="0"/>
              </a:rPr>
              <a:t>What makes your method of teaching different and effective?</a:t>
            </a:r>
          </a:p>
        </p:txBody>
      </p:sp>
      <p:sp>
        <p:nvSpPr>
          <p:cNvPr id="5"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2084843" y="2417738"/>
            <a:ext cx="8231917" cy="601127"/>
          </a:xfrm>
        </p:spPr>
        <p:txBody>
          <a:bodyPr>
            <a:normAutofit/>
          </a:bodyPr>
          <a:lstStyle/>
          <a:p>
            <a:pPr algn="ctr"/>
            <a:r>
              <a:rPr lang="en-US" sz="3200" dirty="0">
                <a:solidFill>
                  <a:srgbClr val="FF0000"/>
                </a:solidFill>
                <a:latin typeface="Comic Sans MS" panose="030F0702030302020204" pitchFamily="66" charset="0"/>
              </a:rPr>
              <a:t>Answer the following question?</a:t>
            </a:r>
          </a:p>
        </p:txBody>
      </p:sp>
    </p:spTree>
    <p:extLst>
      <p:ext uri="{BB962C8B-B14F-4D97-AF65-F5344CB8AC3E}">
        <p14:creationId xmlns:p14="http://schemas.microsoft.com/office/powerpoint/2010/main" val="39925656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270919" y="352583"/>
            <a:ext cx="11513713" cy="477411"/>
          </a:xfrm>
        </p:spPr>
        <p:txBody>
          <a:bodyPr>
            <a:normAutofit/>
          </a:bodyPr>
          <a:lstStyle/>
          <a:p>
            <a:pPr algn="ctr"/>
            <a:r>
              <a:rPr lang="en-US" sz="2800" dirty="0">
                <a:solidFill>
                  <a:srgbClr val="FF0000"/>
                </a:solidFill>
                <a:latin typeface="Comic Sans MS" panose="030F0702030302020204" pitchFamily="66" charset="0"/>
              </a:rPr>
              <a:t>Main topics in part 2</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04122" y="928468"/>
            <a:ext cx="11280510" cy="5733588"/>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Introduction</a:t>
            </a: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Important terms</a:t>
            </a: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Principles of multisensory teaching for dyslexic learners </a:t>
            </a:r>
          </a:p>
          <a:p>
            <a:pPr marL="457200" lvl="0" indent="-457200">
              <a:lnSpc>
                <a:spcPct val="150000"/>
              </a:lnSpc>
              <a:buClr>
                <a:srgbClr val="3494BA"/>
              </a:buClr>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Techniques and activities of multisensory teaching</a:t>
            </a:r>
          </a:p>
          <a:p>
            <a:pPr marL="457200" lvl="0" indent="-457200">
              <a:lnSpc>
                <a:spcPct val="150000"/>
              </a:lnSpc>
              <a:buClr>
                <a:srgbClr val="3494BA"/>
              </a:buClr>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Using Phonological training to improve reading</a:t>
            </a: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Teaching sight words</a:t>
            </a: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 suggested lesson plan</a:t>
            </a:r>
          </a:p>
          <a:p>
            <a:endParaRPr lang="en-US" sz="28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14576458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270919" y="292739"/>
            <a:ext cx="11513713" cy="477411"/>
          </a:xfrm>
        </p:spPr>
        <p:txBody>
          <a:bodyPr>
            <a:normAutofit/>
          </a:bodyPr>
          <a:lstStyle/>
          <a:p>
            <a:pPr algn="ctr"/>
            <a:r>
              <a:rPr lang="en-US" sz="2800" dirty="0">
                <a:solidFill>
                  <a:srgbClr val="FF0000"/>
                </a:solidFill>
                <a:latin typeface="Comic Sans MS" panose="030F0702030302020204" pitchFamily="66" charset="0"/>
              </a:rPr>
              <a:t>Important terms</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71722" y="1117040"/>
            <a:ext cx="11109053" cy="5198125"/>
          </a:xfrm>
          <a:ln>
            <a:noFill/>
          </a:ln>
        </p:spPr>
        <p:style>
          <a:lnRef idx="2">
            <a:schemeClr val="accent1"/>
          </a:lnRef>
          <a:fillRef idx="1">
            <a:schemeClr val="lt1"/>
          </a:fillRef>
          <a:effectRef idx="0">
            <a:schemeClr val="accent1"/>
          </a:effectRef>
          <a:fontRef idx="minor">
            <a:schemeClr val="dk1"/>
          </a:fontRef>
        </p:style>
        <p:txBody>
          <a:bodyPr>
            <a:noAutofit/>
          </a:bodyPr>
          <a:lstStyle/>
          <a:p>
            <a:pPr marL="396000" indent="-360000">
              <a:lnSpc>
                <a:spcPct val="150000"/>
              </a:lnSpc>
              <a:spcBef>
                <a:spcPts val="600"/>
              </a:spcBef>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Visual &amp; auditory </a:t>
            </a:r>
          </a:p>
          <a:p>
            <a:pPr marL="396000" indent="-360000">
              <a:lnSpc>
                <a:spcPct val="150000"/>
              </a:lnSpc>
              <a:spcBef>
                <a:spcPts val="600"/>
              </a:spcBef>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Kinesthetic &amp; tactile</a:t>
            </a:r>
          </a:p>
          <a:p>
            <a:pPr marL="396000" indent="-360000">
              <a:lnSpc>
                <a:spcPct val="150000"/>
              </a:lnSpc>
              <a:spcBef>
                <a:spcPts val="600"/>
              </a:spcBef>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Explicit vs. implicit</a:t>
            </a:r>
          </a:p>
          <a:p>
            <a:pPr marL="396000" lvl="0" indent="-360000">
              <a:lnSpc>
                <a:spcPct val="150000"/>
              </a:lnSpc>
              <a:spcBef>
                <a:spcPts val="600"/>
              </a:spcBef>
              <a:buClr>
                <a:srgbClr val="3494BA"/>
              </a:buClr>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Synthetic and analytic phonics</a:t>
            </a:r>
          </a:p>
          <a:p>
            <a:pPr marL="396000" indent="-360000">
              <a:lnSpc>
                <a:spcPct val="150000"/>
              </a:lnSpc>
              <a:spcBef>
                <a:spcPts val="600"/>
              </a:spcBef>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Decodable texts</a:t>
            </a:r>
          </a:p>
          <a:p>
            <a:pPr marL="396000" indent="-360000">
              <a:lnSpc>
                <a:spcPct val="150000"/>
              </a:lnSpc>
              <a:spcBef>
                <a:spcPts val="600"/>
              </a:spcBef>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Sight words</a:t>
            </a:r>
          </a:p>
          <a:p>
            <a:pPr marL="396000" indent="-360000">
              <a:lnSpc>
                <a:spcPct val="150000"/>
              </a:lnSpc>
              <a:spcBef>
                <a:spcPts val="600"/>
              </a:spcBef>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Read-</a:t>
            </a:r>
            <a:r>
              <a:rPr lang="en-US" sz="2800" dirty="0" err="1">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alouds</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&amp; Guided reading</a:t>
            </a:r>
          </a:p>
          <a:p>
            <a:pPr marL="396000" indent="-360000">
              <a:lnSpc>
                <a:spcPct val="150000"/>
              </a:lnSpc>
              <a:spcBef>
                <a:spcPts val="600"/>
              </a:spcBef>
              <a:buFont typeface="Wingdings" panose="05000000000000000000" pitchFamily="2" charset="2"/>
              <a:buChar char="v"/>
            </a:pPr>
            <a:endParaRPr lang="en-US" sz="28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13866412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3033569" y="180986"/>
            <a:ext cx="5519589" cy="477411"/>
          </a:xfrm>
        </p:spPr>
        <p:txBody>
          <a:bodyPr>
            <a:normAutofit/>
          </a:bodyPr>
          <a:lstStyle/>
          <a:p>
            <a:pPr algn="ctr"/>
            <a:r>
              <a:rPr lang="en-US" sz="2800" dirty="0">
                <a:solidFill>
                  <a:srgbClr val="FF0000"/>
                </a:solidFill>
                <a:latin typeface="Comic Sans MS" panose="030F0702030302020204" pitchFamily="66" charset="0"/>
              </a:rPr>
              <a:t>Important terms/2</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64564" y="1047262"/>
            <a:ext cx="11109053" cy="4704752"/>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lvl="0" indent="-457200">
              <a:lnSpc>
                <a:spcPts val="3500"/>
              </a:lnSpc>
              <a:buFont typeface="Wingdings" panose="05000000000000000000" pitchFamily="2" charset="2"/>
              <a:buChar char="v"/>
            </a:pP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Visual- auditory</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Visual modality promotes learning through seeing / using visual displays and auditory modality focuses on listening / verbal  lessons and discussions.</a:t>
            </a:r>
          </a:p>
          <a:p>
            <a:pPr marL="457200" indent="-457200">
              <a:lnSpc>
                <a:spcPts val="3500"/>
              </a:lnSpc>
              <a:buFont typeface="Wingdings" panose="05000000000000000000" pitchFamily="2" charset="2"/>
              <a:buChar char="v"/>
            </a:pP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Kinesthetic-tactile</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Kinesthetic</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means connected with the ability to know where the parts of your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body</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are and how they are moving; while tactile is related to the sense of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touch</a:t>
            </a:r>
          </a:p>
          <a:p>
            <a:pPr marL="457200" indent="-457200">
              <a:lnSpc>
                <a:spcPts val="3500"/>
              </a:lnSpc>
              <a:buFont typeface="Wingdings" panose="05000000000000000000" pitchFamily="2" charset="2"/>
              <a:buChar char="v"/>
            </a:pP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Explicit vs. implicit</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implicit teaching focus is to give learners' unconscious attention to form and explicit teaching focus is to give learners conscious attention to form</a:t>
            </a:r>
          </a:p>
          <a:p>
            <a:pPr marL="457200" indent="-457200">
              <a:lnSpc>
                <a:spcPts val="3500"/>
              </a:lnSpc>
              <a:buFont typeface="Wingdings" panose="05000000000000000000" pitchFamily="2" charset="2"/>
              <a:buChar char="v"/>
            </a:pPr>
            <a:endParaRPr lang="en-US" sz="28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28853642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387520" y="339645"/>
            <a:ext cx="11513713" cy="477411"/>
          </a:xfrm>
        </p:spPr>
        <p:txBody>
          <a:bodyPr>
            <a:normAutofit/>
          </a:bodyPr>
          <a:lstStyle/>
          <a:p>
            <a:pPr algn="ctr"/>
            <a:r>
              <a:rPr lang="en-US" sz="2800" dirty="0">
                <a:solidFill>
                  <a:srgbClr val="FF0000"/>
                </a:solidFill>
                <a:latin typeface="Comic Sans MS" panose="030F0702030302020204" pitchFamily="66" charset="0"/>
              </a:rPr>
              <a:t>Important terms/3</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89849" y="854674"/>
            <a:ext cx="11109053" cy="5807382"/>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500"/>
              </a:lnSpc>
              <a:buFont typeface="Wingdings" panose="05000000000000000000" pitchFamily="2" charset="2"/>
              <a:buChar char="v"/>
            </a:pPr>
            <a:r>
              <a:rPr lang="en-US" sz="2600" dirty="0">
                <a:solidFill>
                  <a:srgbClr val="FF0000"/>
                </a:solidFill>
                <a:latin typeface="Comic Sans MS" panose="030F0702030302020204" pitchFamily="66" charset="0"/>
                <a:ea typeface="Tahoma" panose="020B0604030504040204" pitchFamily="34" charset="0"/>
                <a:cs typeface="Tahoma" panose="020B0604030504040204" pitchFamily="34" charset="0"/>
              </a:rPr>
              <a:t>Synthetic phonics: </a:t>
            </a:r>
            <a:r>
              <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is a method of teaching where words are broken up into the smallest units of sound (phonemes). Children learn to make connections between the letters of written texts (graphemes, or letter symbols) and the sounds of spoken language.</a:t>
            </a:r>
          </a:p>
          <a:p>
            <a:pPr marL="457200" indent="-457200">
              <a:lnSpc>
                <a:spcPts val="35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Analytic phonics</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With analytic phonics, children are taught to recognize whole words by sight, and later to break down the word into the smaller units of sound; </a:t>
            </a:r>
          </a:p>
          <a:p>
            <a:pPr marL="457200" indent="-457200">
              <a:lnSpc>
                <a:spcPts val="3500"/>
              </a:lnSpc>
              <a:buFont typeface="Wingdings" panose="05000000000000000000" pitchFamily="2" charset="2"/>
              <a:buChar char="v"/>
            </a:pPr>
            <a:r>
              <a:rPr lang="en-US" sz="2600" dirty="0">
                <a:solidFill>
                  <a:srgbClr val="FF0000"/>
                </a:solidFill>
                <a:latin typeface="Comic Sans MS" panose="030F0702030302020204" pitchFamily="66" charset="0"/>
                <a:ea typeface="Tahoma" panose="020B0604030504040204" pitchFamily="34" charset="0"/>
                <a:cs typeface="Tahoma" panose="020B0604030504040204" pitchFamily="34" charset="0"/>
              </a:rPr>
              <a:t>Sight words</a:t>
            </a:r>
            <a:r>
              <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Sight words are common words that kids recognize instantly without sounding them out. Recognizing words by sight helps kids become faster and more fluent readers. Examples are: at, in, what, where, yellow, brown, all, but, came, four, get, good.</a:t>
            </a:r>
          </a:p>
          <a:p>
            <a:pPr marL="457200" lvl="0" indent="-457200">
              <a:lnSpc>
                <a:spcPts val="3500"/>
              </a:lnSpc>
              <a:buFont typeface="Wingdings" panose="05000000000000000000" pitchFamily="2" charset="2"/>
              <a:buChar char="v"/>
            </a:pPr>
            <a:endPar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lvl="0" indent="-457200">
              <a:lnSpc>
                <a:spcPts val="3500"/>
              </a:lnSpc>
              <a:buFont typeface="Wingdings" panose="05000000000000000000" pitchFamily="2" charset="2"/>
              <a:buChar char="v"/>
            </a:pPr>
            <a:endPar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500"/>
              </a:lnSpc>
              <a:buFont typeface="Wingdings" panose="05000000000000000000" pitchFamily="2" charset="2"/>
              <a:buChar char="v"/>
            </a:pPr>
            <a:endPar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500"/>
              </a:lnSpc>
              <a:buFont typeface="Wingdings" panose="05000000000000000000" pitchFamily="2" charset="2"/>
              <a:buChar char="v"/>
            </a:pPr>
            <a:endParaRPr lang="en-US" sz="26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36636713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387520" y="128629"/>
            <a:ext cx="11513713" cy="477411"/>
          </a:xfrm>
        </p:spPr>
        <p:txBody>
          <a:bodyPr>
            <a:normAutofit/>
          </a:bodyPr>
          <a:lstStyle/>
          <a:p>
            <a:pPr algn="ctr"/>
            <a:r>
              <a:rPr lang="en-US" sz="2800" dirty="0">
                <a:solidFill>
                  <a:srgbClr val="FF0000"/>
                </a:solidFill>
                <a:latin typeface="Comic Sans MS" panose="030F0702030302020204" pitchFamily="66" charset="0"/>
              </a:rPr>
              <a:t>Important terms/4</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89849" y="804118"/>
            <a:ext cx="11109053" cy="5658669"/>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500"/>
              </a:lnSpc>
              <a:buFont typeface="Wingdings" panose="05000000000000000000" pitchFamily="2" charset="2"/>
              <a:buChar char="v"/>
            </a:pPr>
            <a:r>
              <a:rPr lang="en-US" sz="2600" dirty="0">
                <a:solidFill>
                  <a:srgbClr val="FF0000"/>
                </a:solidFill>
                <a:latin typeface="Comic Sans MS" panose="030F0702030302020204" pitchFamily="66" charset="0"/>
                <a:ea typeface="Tahoma" panose="020B0604030504040204" pitchFamily="34" charset="0"/>
                <a:cs typeface="Tahoma" panose="020B0604030504040204" pitchFamily="34" charset="0"/>
              </a:rPr>
              <a:t>Read-</a:t>
            </a:r>
            <a:r>
              <a:rPr lang="en-US" sz="2600" dirty="0" err="1">
                <a:solidFill>
                  <a:srgbClr val="FF0000"/>
                </a:solidFill>
                <a:latin typeface="Comic Sans MS" panose="030F0702030302020204" pitchFamily="66" charset="0"/>
                <a:ea typeface="Tahoma" panose="020B0604030504040204" pitchFamily="34" charset="0"/>
                <a:cs typeface="Tahoma" panose="020B0604030504040204" pitchFamily="34" charset="0"/>
              </a:rPr>
              <a:t>alouds</a:t>
            </a:r>
            <a:r>
              <a:rPr lang="en-US" sz="2600" dirty="0">
                <a:solidFill>
                  <a:srgbClr val="FF0000"/>
                </a:solidFill>
                <a:latin typeface="Comic Sans MS" panose="030F0702030302020204" pitchFamily="66" charset="0"/>
                <a:ea typeface="Tahoma" panose="020B0604030504040204" pitchFamily="34" charset="0"/>
                <a:cs typeface="Tahoma" panose="020B0604030504040204" pitchFamily="34" charset="0"/>
              </a:rPr>
              <a:t>: </a:t>
            </a:r>
            <a:r>
              <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According to Wright (2015), “read </a:t>
            </a:r>
            <a:r>
              <a:rPr lang="en-US" sz="2600" dirty="0" err="1">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alouds</a:t>
            </a:r>
            <a:r>
              <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are sessions during which a teacher, parent, or other proficient reader reads aloud from a book or other text to one or more students” (p. 197).  Read </a:t>
            </a:r>
            <a:r>
              <a:rPr lang="en-US" sz="2600" dirty="0" err="1">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alouds</a:t>
            </a:r>
            <a:r>
              <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are very effective with helping learners learn to read.</a:t>
            </a:r>
          </a:p>
          <a:p>
            <a:pPr marL="457200" indent="-457200">
              <a:lnSpc>
                <a:spcPts val="3500"/>
              </a:lnSpc>
              <a:buFont typeface="Wingdings" panose="05000000000000000000" pitchFamily="2" charset="2"/>
              <a:buChar char="v"/>
            </a:pPr>
            <a:r>
              <a:rPr lang="en-US" sz="2600" dirty="0">
                <a:solidFill>
                  <a:srgbClr val="FF0000"/>
                </a:solidFill>
                <a:latin typeface="Comic Sans MS" panose="030F0702030302020204" pitchFamily="66" charset="0"/>
                <a:ea typeface="Tahoma" panose="020B0604030504040204" pitchFamily="34" charset="0"/>
                <a:cs typeface="Tahoma" panose="020B0604030504040204" pitchFamily="34" charset="0"/>
              </a:rPr>
              <a:t>Guided reading</a:t>
            </a:r>
            <a:r>
              <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is a small-group instructional context in which a teacher supports each reader's development of systems of strategic actions for processing new texts at increasingly challenging levels of difficulty.</a:t>
            </a:r>
          </a:p>
          <a:p>
            <a:pPr marL="457200" indent="-457200">
              <a:lnSpc>
                <a:spcPts val="35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Decodable text</a:t>
            </a:r>
            <a:r>
              <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is a type of text used in beginning reading instruction. Decodable texts are carefully sequenced to progressively incorporate words that are consistent with the letter–sound relationships that have been taught to the new reader. </a:t>
            </a:r>
          </a:p>
          <a:p>
            <a:pPr marL="457200" lvl="0" indent="-457200">
              <a:lnSpc>
                <a:spcPts val="3500"/>
              </a:lnSpc>
              <a:buFont typeface="Wingdings" panose="05000000000000000000" pitchFamily="2" charset="2"/>
              <a:buChar char="v"/>
            </a:pPr>
            <a:endPar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lvl="0" indent="-457200">
              <a:lnSpc>
                <a:spcPts val="3500"/>
              </a:lnSpc>
              <a:buFont typeface="Wingdings" panose="05000000000000000000" pitchFamily="2" charset="2"/>
              <a:buChar char="v"/>
            </a:pPr>
            <a:endPar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lvl="0" indent="-457200">
              <a:lnSpc>
                <a:spcPts val="3500"/>
              </a:lnSpc>
              <a:buFont typeface="Wingdings" panose="05000000000000000000" pitchFamily="2" charset="2"/>
              <a:buChar char="v"/>
            </a:pPr>
            <a:endPar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500"/>
              </a:lnSpc>
              <a:buFont typeface="Wingdings" panose="05000000000000000000" pitchFamily="2" charset="2"/>
              <a:buChar char="v"/>
            </a:pPr>
            <a:endParaRPr lang="en-US" sz="26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500"/>
              </a:lnSpc>
              <a:buFont typeface="Wingdings" panose="05000000000000000000" pitchFamily="2" charset="2"/>
              <a:buChar char="v"/>
            </a:pPr>
            <a:endParaRPr lang="en-US" sz="26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5395906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04122" y="309053"/>
            <a:ext cx="11513713" cy="506873"/>
          </a:xfrm>
        </p:spPr>
        <p:txBody>
          <a:bodyPr>
            <a:normAutofit/>
          </a:bodyPr>
          <a:lstStyle/>
          <a:p>
            <a:pPr algn="ctr"/>
            <a:r>
              <a:rPr lang="en-US" sz="2800" dirty="0">
                <a:solidFill>
                  <a:srgbClr val="FF0000"/>
                </a:solidFill>
                <a:latin typeface="Comic Sans MS" panose="030F0702030302020204" pitchFamily="66" charset="0"/>
              </a:rPr>
              <a:t>What is multisensory structured teaching?</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04122" y="1322363"/>
            <a:ext cx="11129860" cy="4979963"/>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Multisensory teaching is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explicit, direct, cumulative, intensive</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and focused on the structure of language. </a:t>
            </a:r>
          </a:p>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Multisensory learning involves the use of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visual, auditory, and kinesthetic-tactile (VACT) pathways simultaneously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to enhance memory and learning of written language. </a:t>
            </a:r>
          </a:p>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Links are consistently made between the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visual</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(language we see),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auditory</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(language we hear), and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kinesthetic-tactile</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(language symbols we feel and move) pathways in learning to read and spell.</a:t>
            </a:r>
            <a:endParaRPr lang="en-US" sz="28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9053568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46325" y="1027638"/>
            <a:ext cx="10876641" cy="464669"/>
          </a:xfrm>
        </p:spPr>
        <p:txBody>
          <a:bodyPr>
            <a:normAutofit/>
          </a:bodyPr>
          <a:lstStyle/>
          <a:p>
            <a:pPr algn="ctr"/>
            <a:r>
              <a:rPr lang="en-US" sz="2800" dirty="0">
                <a:solidFill>
                  <a:srgbClr val="FF0000"/>
                </a:solidFill>
                <a:latin typeface="Comic Sans MS" panose="030F0702030302020204" pitchFamily="66" charset="0"/>
              </a:rPr>
              <a:t>What are the principles of a multisensory approach?</a:t>
            </a:r>
          </a:p>
        </p:txBody>
      </p:sp>
      <p:pic>
        <p:nvPicPr>
          <p:cNvPr id="4" name="Picture 3"/>
          <p:cNvPicPr>
            <a:picLocks noChangeAspect="1"/>
          </p:cNvPicPr>
          <p:nvPr/>
        </p:nvPicPr>
        <p:blipFill>
          <a:blip r:embed="rId2"/>
          <a:stretch>
            <a:fillRect/>
          </a:stretch>
        </p:blipFill>
        <p:spPr>
          <a:xfrm>
            <a:off x="1955410" y="2341098"/>
            <a:ext cx="7765365" cy="2821745"/>
          </a:xfrm>
          <a:prstGeom prst="rect">
            <a:avLst/>
          </a:prstGeom>
        </p:spPr>
      </p:pic>
    </p:spTree>
    <p:extLst>
      <p:ext uri="{BB962C8B-B14F-4D97-AF65-F5344CB8AC3E}">
        <p14:creationId xmlns:p14="http://schemas.microsoft.com/office/powerpoint/2010/main" val="41067141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04122" y="253914"/>
            <a:ext cx="10876641" cy="464669"/>
          </a:xfrm>
        </p:spPr>
        <p:txBody>
          <a:bodyPr>
            <a:normAutofit/>
          </a:bodyPr>
          <a:lstStyle/>
          <a:p>
            <a:pPr algn="ctr"/>
            <a:r>
              <a:rPr lang="en-US" sz="2800" dirty="0">
                <a:solidFill>
                  <a:srgbClr val="FF0000"/>
                </a:solidFill>
                <a:latin typeface="Comic Sans MS" panose="030F0702030302020204" pitchFamily="66" charset="0"/>
              </a:rPr>
              <a:t>What are the principles of a multisensory approach?</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04122" y="999936"/>
            <a:ext cx="11129860" cy="5527473"/>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3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A-Simultaneous, Multisensory (VAKT): </a:t>
            </a:r>
          </a:p>
          <a:p>
            <a:pPr marL="457200" indent="-457200">
              <a:lnSpc>
                <a:spcPts val="33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Teaching uses all learning pathways in the brain (i.e., visual, auditory, kinesthetic-tactile) simultaneously or sequentially in order to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enhance memory and learning. </a:t>
            </a:r>
          </a:p>
          <a:p>
            <a:pPr marL="457200" indent="-457200">
              <a:lnSpc>
                <a:spcPts val="33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B-Systematic and Cumulative: </a:t>
            </a:r>
          </a:p>
          <a:p>
            <a:pPr marL="457200" indent="-457200">
              <a:lnSpc>
                <a:spcPts val="33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Multisensory language instruction requires that the organization of material follows the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logical order of the language</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The sequence must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begin with the easiest and most basic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concepts and progress methodically to more difficult material. </a:t>
            </a:r>
          </a:p>
          <a:p>
            <a:pPr marL="457200" indent="-457200">
              <a:lnSpc>
                <a:spcPts val="33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Each concept must also be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based on those already learned</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Concepts taught must be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systematically reviewed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to strengthen memory.</a:t>
            </a:r>
          </a:p>
        </p:txBody>
      </p:sp>
    </p:spTree>
    <p:extLst>
      <p:ext uri="{BB962C8B-B14F-4D97-AF65-F5344CB8AC3E}">
        <p14:creationId xmlns:p14="http://schemas.microsoft.com/office/powerpoint/2010/main" val="25435120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04122" y="507133"/>
            <a:ext cx="10876641" cy="464669"/>
          </a:xfrm>
        </p:spPr>
        <p:txBody>
          <a:bodyPr>
            <a:normAutofit/>
          </a:bodyPr>
          <a:lstStyle/>
          <a:p>
            <a:pPr algn="ctr"/>
            <a:r>
              <a:rPr lang="en-US" sz="2800" dirty="0">
                <a:solidFill>
                  <a:srgbClr val="FF0000"/>
                </a:solidFill>
                <a:latin typeface="Comic Sans MS" panose="030F0702030302020204" pitchFamily="66" charset="0"/>
              </a:rPr>
              <a:t>What are the principles of a multisensory approach?/2</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04122" y="1237957"/>
            <a:ext cx="11129860" cy="5036234"/>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 Direct Instruction: </a:t>
            </a:r>
          </a:p>
          <a:p>
            <a:pPr marL="457200" indent="-457200">
              <a:lnSpc>
                <a:spcPts val="38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The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inferential learning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of any concept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cannot be taken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for granted. Multisensory language instruction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requires direct teaching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of all concepts with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continuous student-teacher interaction</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D- Diagnostic Teaching: </a:t>
            </a:r>
          </a:p>
          <a:p>
            <a:pPr marL="457200" indent="-457200">
              <a:lnSpc>
                <a:spcPts val="38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The teacher must be skillful at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flexible or individualized teaching</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The teaching plan is based on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careful and continuous assessment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of the individual’s needs. The content presented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must be mastered step by step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for the student to progress.</a:t>
            </a:r>
          </a:p>
        </p:txBody>
      </p:sp>
    </p:spTree>
    <p:extLst>
      <p:ext uri="{BB962C8B-B14F-4D97-AF65-F5344CB8AC3E}">
        <p14:creationId xmlns:p14="http://schemas.microsoft.com/office/powerpoint/2010/main" val="2011063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04122" y="352734"/>
            <a:ext cx="10876641" cy="464669"/>
          </a:xfrm>
        </p:spPr>
        <p:txBody>
          <a:bodyPr>
            <a:normAutofit/>
          </a:bodyPr>
          <a:lstStyle/>
          <a:p>
            <a:pPr algn="ctr"/>
            <a:r>
              <a:rPr lang="en-US" sz="2800" dirty="0">
                <a:solidFill>
                  <a:srgbClr val="FF0000"/>
                </a:solidFill>
                <a:latin typeface="Comic Sans MS" panose="030F0702030302020204" pitchFamily="66" charset="0"/>
              </a:rPr>
              <a:t>What are the principles of a multisensory approach?/3</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04122" y="1012873"/>
            <a:ext cx="11129860" cy="4698610"/>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E- Synthetic and Analytic Instruction:</a:t>
            </a:r>
          </a:p>
          <a:p>
            <a:pPr marL="457200" indent="-457200">
              <a:lnSpc>
                <a:spcPts val="38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Multisensory, structured language programs include both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synthetic and analytic</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instruction. </a:t>
            </a:r>
          </a:p>
          <a:p>
            <a:pPr marL="457200" indent="-457200">
              <a:lnSpc>
                <a:spcPts val="38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Synthetic instruction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presents the parts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of the language and then teaches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how the parts work together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to form a whole. </a:t>
            </a:r>
          </a:p>
          <a:p>
            <a:pPr marL="457200" indent="-457200">
              <a:lnSpc>
                <a:spcPts val="38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Analytic instruction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presents the whole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and teaches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how this can be broken down into its component parts</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7974005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04122" y="197643"/>
            <a:ext cx="10876641" cy="464669"/>
          </a:xfrm>
        </p:spPr>
        <p:txBody>
          <a:bodyPr>
            <a:normAutofit/>
          </a:bodyPr>
          <a:lstStyle/>
          <a:p>
            <a:pPr algn="ctr"/>
            <a:r>
              <a:rPr lang="en-US" sz="2800" dirty="0">
                <a:solidFill>
                  <a:srgbClr val="FF0000"/>
                </a:solidFill>
                <a:latin typeface="Comic Sans MS" panose="030F0702030302020204" pitchFamily="66" charset="0"/>
              </a:rPr>
              <a:t>What are the principles of a multisensory approach?/4</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04122" y="844063"/>
            <a:ext cx="11129860" cy="5817993"/>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F-Comprehensive and Inclusive: </a:t>
            </a:r>
          </a:p>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All levels of language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are addressed, often in parallel, including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sounds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(phonemes),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symbols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(graphemes),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meaningful word parts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(morphemes),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word and phrase meanings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(semantics),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sentences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(syntax).</a:t>
            </a:r>
          </a:p>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G-Incorporate metacognitive activities: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essentially it involves thinking about thinking and the learners self-questioning of how a particular response was arrived at. </a:t>
            </a:r>
          </a:p>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H-Be reinforcing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skills which are learnt need to be practiced, learned and preserved in long term memory. This can be achieved through reinforcement and is in fact necessary for automatic access of the word or skill which has been learnt.</a:t>
            </a:r>
          </a:p>
        </p:txBody>
      </p:sp>
    </p:spTree>
    <p:extLst>
      <p:ext uri="{BB962C8B-B14F-4D97-AF65-F5344CB8AC3E}">
        <p14:creationId xmlns:p14="http://schemas.microsoft.com/office/powerpoint/2010/main" val="18159526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387520" y="350693"/>
            <a:ext cx="11513713" cy="479868"/>
          </a:xfrm>
        </p:spPr>
        <p:txBody>
          <a:bodyPr>
            <a:normAutofit/>
          </a:bodyPr>
          <a:lstStyle/>
          <a:p>
            <a:pPr algn="ctr"/>
            <a:r>
              <a:rPr lang="en-US" sz="2800" dirty="0">
                <a:solidFill>
                  <a:srgbClr val="FF0000"/>
                </a:solidFill>
                <a:latin typeface="Comic Sans MS" panose="030F0702030302020204" pitchFamily="66" charset="0"/>
              </a:rPr>
              <a:t>Techniques and activities of multisensory teaching</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79446" y="1298530"/>
            <a:ext cx="11129860" cy="4895557"/>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Phonics</a:t>
            </a:r>
          </a:p>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Decodable reading</a:t>
            </a:r>
          </a:p>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Review </a:t>
            </a:r>
          </a:p>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Comprehension</a:t>
            </a:r>
          </a:p>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Tactile Reinforcement</a:t>
            </a:r>
          </a:p>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Mouth movement &amp; Finger tapping</a:t>
            </a:r>
          </a:p>
          <a:p>
            <a:pPr marL="457200" indent="-457200">
              <a:lnSpc>
                <a:spcPts val="39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Syllabication rules</a:t>
            </a:r>
          </a:p>
        </p:txBody>
      </p:sp>
    </p:spTree>
    <p:extLst>
      <p:ext uri="{BB962C8B-B14F-4D97-AF65-F5344CB8AC3E}">
        <p14:creationId xmlns:p14="http://schemas.microsoft.com/office/powerpoint/2010/main" val="6476317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3421664" y="1884070"/>
            <a:ext cx="5300305" cy="479868"/>
          </a:xfrm>
        </p:spPr>
        <p:txBody>
          <a:bodyPr>
            <a:normAutofit/>
          </a:bodyPr>
          <a:lstStyle/>
          <a:p>
            <a:pPr algn="ctr"/>
            <a:r>
              <a:rPr lang="en-US" sz="2800" dirty="0">
                <a:solidFill>
                  <a:srgbClr val="FF0000"/>
                </a:solidFill>
                <a:latin typeface="Comic Sans MS" panose="030F0702030302020204" pitchFamily="66" charset="0"/>
              </a:rPr>
              <a:t>Phonics </a:t>
            </a:r>
          </a:p>
        </p:txBody>
      </p:sp>
      <p:pic>
        <p:nvPicPr>
          <p:cNvPr id="4098" name="Picture 2" descr="Alphabet phonics sounds in English 🤔 | Learn with examples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530" y="422081"/>
            <a:ext cx="10476572" cy="5874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061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17</a:t>
            </a:fld>
            <a:endParaRPr lang="en-US" noProof="0" dirty="0"/>
          </a:p>
        </p:txBody>
      </p:sp>
      <p:pic>
        <p:nvPicPr>
          <p:cNvPr id="5" name="Picture 4"/>
          <p:cNvPicPr>
            <a:picLocks noChangeAspect="1"/>
          </p:cNvPicPr>
          <p:nvPr/>
        </p:nvPicPr>
        <p:blipFill rotWithShape="1">
          <a:blip r:embed="rId2"/>
          <a:srcRect l="16500" t="28978" r="17000" b="26881"/>
          <a:stretch/>
        </p:blipFill>
        <p:spPr>
          <a:xfrm>
            <a:off x="1695815" y="1645922"/>
            <a:ext cx="7501924" cy="4305301"/>
          </a:xfrm>
          <a:prstGeom prst="rect">
            <a:avLst/>
          </a:prstGeom>
        </p:spPr>
      </p:pic>
      <p:sp>
        <p:nvSpPr>
          <p:cNvPr id="6" name="Text Placeholder 3">
            <a:extLst>
              <a:ext uri="{FF2B5EF4-FFF2-40B4-BE49-F238E27FC236}">
                <a16:creationId xmlns:a16="http://schemas.microsoft.com/office/drawing/2014/main" id="{DE0D5F10-D404-44BB-9FA3-BB375B5A7876}"/>
              </a:ext>
            </a:extLst>
          </p:cNvPr>
          <p:cNvSpPr txBox="1">
            <a:spLocks/>
          </p:cNvSpPr>
          <p:nvPr/>
        </p:nvSpPr>
        <p:spPr>
          <a:xfrm>
            <a:off x="1695815" y="595124"/>
            <a:ext cx="8123433" cy="572495"/>
          </a:xfrm>
          <a:prstGeom prst="rect">
            <a:avLst/>
          </a:prstGeom>
        </p:spPr>
        <p:txBody>
          <a:bodyPr>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ctr">
              <a:buNone/>
            </a:pPr>
            <a:r>
              <a:rPr lang="en-US" sz="2800" dirty="0">
                <a:solidFill>
                  <a:srgbClr val="FF0000"/>
                </a:solidFill>
                <a:latin typeface="Comic Sans MS" panose="030F0702030302020204" pitchFamily="66" charset="0"/>
              </a:rPr>
              <a:t>Phonics</a:t>
            </a:r>
          </a:p>
        </p:txBody>
      </p:sp>
    </p:spTree>
    <p:extLst>
      <p:ext uri="{BB962C8B-B14F-4D97-AF65-F5344CB8AC3E}">
        <p14:creationId xmlns:p14="http://schemas.microsoft.com/office/powerpoint/2010/main" val="3918391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04122" y="444395"/>
            <a:ext cx="10876641" cy="464669"/>
          </a:xfrm>
        </p:spPr>
        <p:txBody>
          <a:bodyPr>
            <a:normAutofit/>
          </a:bodyPr>
          <a:lstStyle/>
          <a:p>
            <a:pPr algn="ctr"/>
            <a:r>
              <a:rPr lang="en-US" sz="2800" dirty="0">
                <a:solidFill>
                  <a:srgbClr val="FF0000"/>
                </a:solidFill>
                <a:latin typeface="Comic Sans MS" panose="030F0702030302020204" pitchFamily="66" charset="0"/>
              </a:rPr>
              <a:t>Practical tips to teach phonics</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04122" y="909064"/>
            <a:ext cx="11129860" cy="5533939"/>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8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Use “Alphabet Chart” with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pictures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to teach alphabet letters and letter sounds.</a:t>
            </a:r>
          </a:p>
          <a:p>
            <a:pPr marL="457200" indent="-457200">
              <a:lnSpc>
                <a:spcPts val="38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Point to each letter and ask your child,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Tell me what this letter says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Point to each letter as you are saying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the letter name and the letter sound.</a:t>
            </a:r>
          </a:p>
          <a:p>
            <a:pPr marL="457200" indent="-457200">
              <a:lnSpc>
                <a:spcPts val="38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Review the alphabet chart once a day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and pretty soon your child will be able to point to each letter and say the sounds himself.</a:t>
            </a:r>
          </a:p>
          <a:p>
            <a:pPr marL="457200" indent="-457200">
              <a:lnSpc>
                <a:spcPts val="38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Help your child to create his own “Alphabet Book” to learn most of the alphabet letter sounds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by drawing pictures of items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that begin with the sound of each alphabet letter.</a:t>
            </a:r>
          </a:p>
        </p:txBody>
      </p:sp>
    </p:spTree>
    <p:extLst>
      <p:ext uri="{BB962C8B-B14F-4D97-AF65-F5344CB8AC3E}">
        <p14:creationId xmlns:p14="http://schemas.microsoft.com/office/powerpoint/2010/main" val="25708773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04122" y="641342"/>
            <a:ext cx="10876641" cy="464669"/>
          </a:xfrm>
        </p:spPr>
        <p:txBody>
          <a:bodyPr>
            <a:normAutofit/>
          </a:bodyPr>
          <a:lstStyle/>
          <a:p>
            <a:pPr algn="ctr"/>
            <a:r>
              <a:rPr lang="en-US" sz="2800" dirty="0">
                <a:solidFill>
                  <a:srgbClr val="FF0000"/>
                </a:solidFill>
                <a:latin typeface="Comic Sans MS" panose="030F0702030302020204" pitchFamily="66" charset="0"/>
              </a:rPr>
              <a:t>Practical tips to teach phonics/2</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04122" y="1751996"/>
            <a:ext cx="11129860" cy="3804744"/>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800"/>
              </a:lnSpc>
              <a:buFont typeface="Wingdings" panose="05000000000000000000" pitchFamily="2" charset="2"/>
              <a:buChar char="v"/>
            </a:pPr>
            <a:r>
              <a:rPr lang="en-US" sz="2400" dirty="0">
                <a:solidFill>
                  <a:srgbClr val="002060"/>
                </a:solidFill>
                <a:latin typeface="Comic Sans MS" panose="030F0702030302020204" pitchFamily="66" charset="0"/>
                <a:ea typeface="Tahoma" panose="020B0604030504040204" pitchFamily="34" charset="0"/>
                <a:cs typeface="Tahoma" panose="020B0604030504040204" pitchFamily="34" charset="0"/>
              </a:rPr>
              <a:t>Help your child to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create his own “Alphabet Book</a:t>
            </a:r>
            <a:r>
              <a:rPr lang="en-US" sz="2400" dirty="0">
                <a:solidFill>
                  <a:srgbClr val="002060"/>
                </a:solidFill>
                <a:latin typeface="Comic Sans MS" panose="030F0702030302020204" pitchFamily="66" charset="0"/>
                <a:ea typeface="Tahoma" panose="020B0604030504040204" pitchFamily="34" charset="0"/>
                <a:cs typeface="Tahoma" panose="020B0604030504040204" pitchFamily="34" charset="0"/>
              </a:rPr>
              <a:t>” to learn most of the alphabet letter sounds by drawing pictures of items that begin with the sound of each alphabet letter.</a:t>
            </a:r>
          </a:p>
          <a:p>
            <a:pPr marL="457200" indent="-457200">
              <a:lnSpc>
                <a:spcPts val="3800"/>
              </a:lnSpc>
              <a:buFont typeface="Wingdings" panose="05000000000000000000" pitchFamily="2" charset="2"/>
              <a:buChar char="v"/>
            </a:pPr>
            <a:r>
              <a:rPr lang="en-US" sz="2400" dirty="0">
                <a:solidFill>
                  <a:srgbClr val="002060"/>
                </a:solidFill>
                <a:latin typeface="Comic Sans MS" panose="030F0702030302020204" pitchFamily="66" charset="0"/>
                <a:ea typeface="Tahoma" panose="020B0604030504040204" pitchFamily="34" charset="0"/>
                <a:cs typeface="Tahoma" panose="020B0604030504040204" pitchFamily="34" charset="0"/>
              </a:rPr>
              <a:t>Ask your child to tell you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the letter sound, not the letter name</a:t>
            </a:r>
            <a:r>
              <a:rPr lang="en-US" sz="2400" dirty="0">
                <a:solidFill>
                  <a:srgbClr val="002060"/>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3800"/>
              </a:lnSpc>
              <a:buFont typeface="Wingdings" panose="05000000000000000000" pitchFamily="2" charset="2"/>
              <a:buChar char="v"/>
            </a:pPr>
            <a:r>
              <a:rPr lang="en-US" sz="2400" dirty="0">
                <a:solidFill>
                  <a:srgbClr val="002060"/>
                </a:solidFill>
                <a:latin typeface="Comic Sans MS" panose="030F0702030302020204" pitchFamily="66" charset="0"/>
                <a:ea typeface="Tahoma" panose="020B0604030504040204" pitchFamily="34" charset="0"/>
                <a:cs typeface="Tahoma" panose="020B0604030504040204" pitchFamily="34" charset="0"/>
              </a:rPr>
              <a:t>Say and let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him repeat the letter sounds that he misses</a:t>
            </a:r>
            <a:r>
              <a:rPr lang="en-US" sz="2400" dirty="0">
                <a:solidFill>
                  <a:srgbClr val="002060"/>
                </a:solidFill>
                <a:latin typeface="Comic Sans MS" panose="030F0702030302020204" pitchFamily="66" charset="0"/>
                <a:ea typeface="Tahoma" panose="020B0604030504040204" pitchFamily="34" charset="0"/>
                <a:cs typeface="Tahoma" panose="020B0604030504040204" pitchFamily="34" charset="0"/>
              </a:rPr>
              <a:t>. This is a good place to begin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fixing your child’s auditory gaps</a:t>
            </a:r>
            <a:r>
              <a:rPr lang="en-US" sz="2400" dirty="0">
                <a:solidFill>
                  <a:srgbClr val="002060"/>
                </a:solidFill>
                <a:latin typeface="Comic Sans MS" panose="030F0702030302020204" pitchFamily="66"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28957882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62708" y="521396"/>
            <a:ext cx="11113477" cy="632155"/>
          </a:xfrm>
        </p:spPr>
        <p:txBody>
          <a:bodyPr>
            <a:normAutofit fontScale="92500" lnSpcReduction="20000"/>
          </a:bodyPr>
          <a:lstStyle/>
          <a:p>
            <a:pPr algn="ctr">
              <a:lnSpc>
                <a:spcPct val="150000"/>
              </a:lnSpc>
            </a:pPr>
            <a:r>
              <a:rPr lang="en-US" sz="3200" dirty="0">
                <a:solidFill>
                  <a:srgbClr val="FF0000"/>
                </a:solidFill>
                <a:latin typeface="Comic Sans MS" panose="030F0702030302020204" pitchFamily="66" charset="0"/>
                <a:ea typeface="Tahoma" panose="020B0604030504040204" pitchFamily="34" charset="0"/>
                <a:cs typeface="Tahoma" panose="020B0604030504040204" pitchFamily="34" charset="0"/>
              </a:rPr>
              <a:t>Decodable reading</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323556" y="2278967"/>
            <a:ext cx="11015003" cy="2405575"/>
          </a:xfrm>
          <a:ln>
            <a:noFill/>
          </a:ln>
        </p:spPr>
        <p:style>
          <a:lnRef idx="2">
            <a:schemeClr val="accent1"/>
          </a:lnRef>
          <a:fillRef idx="1">
            <a:schemeClr val="lt1"/>
          </a:fillRef>
          <a:effectRef idx="0">
            <a:schemeClr val="accent1"/>
          </a:effectRef>
          <a:fontRef idx="minor">
            <a:schemeClr val="dk1"/>
          </a:fontRef>
        </p:style>
        <p:txBody>
          <a:bodyPr>
            <a:normAutofit/>
          </a:bodyPr>
          <a:lstStyle/>
          <a:p>
            <a:pPr marL="457200" indent="-457200">
              <a:lnSpc>
                <a:spcPct val="150000"/>
              </a:lnSpc>
              <a:buFont typeface="Wingdings" panose="05000000000000000000" pitchFamily="2" charset="2"/>
              <a:buChar char="v"/>
            </a:pP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A decodable text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refers to words containing only the phonetic code the child or student has already learned. We often think of ‘decodable’ text as phonetically simple words and text. </a:t>
            </a:r>
          </a:p>
          <a:p>
            <a:pPr marL="457200" indent="-457200">
              <a:lnSpc>
                <a:spcPct val="150000"/>
              </a:lnSpc>
              <a:buFont typeface="Wingdings" panose="05000000000000000000" pitchFamily="2" charset="2"/>
              <a:buChar char="v"/>
            </a:pPr>
            <a:endPar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70999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62708" y="521396"/>
            <a:ext cx="11113477" cy="604019"/>
          </a:xfrm>
        </p:spPr>
        <p:txBody>
          <a:bodyPr>
            <a:normAutofit fontScale="92500" lnSpcReduction="20000"/>
          </a:bodyPr>
          <a:lstStyle/>
          <a:p>
            <a:pPr algn="ctr">
              <a:lnSpc>
                <a:spcPct val="150000"/>
              </a:lnSpc>
            </a:pPr>
            <a:r>
              <a:rPr lang="en-US" sz="3200" dirty="0">
                <a:solidFill>
                  <a:srgbClr val="FF0000"/>
                </a:solidFill>
                <a:latin typeface="Comic Sans MS" panose="030F0702030302020204" pitchFamily="66" charset="0"/>
                <a:ea typeface="Tahoma" panose="020B0604030504040204" pitchFamily="34" charset="0"/>
                <a:cs typeface="Tahoma" panose="020B0604030504040204" pitchFamily="34" charset="0"/>
              </a:rPr>
              <a:t>The importance of decodable reading</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675579" y="1448972"/>
            <a:ext cx="11109053" cy="4473526"/>
          </a:xfrm>
          <a:ln>
            <a:noFill/>
          </a:ln>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pPr marL="457200" indent="-457200">
              <a:lnSpc>
                <a:spcPct val="150000"/>
              </a:lnSpc>
              <a:buFont typeface="Wingdings" panose="05000000000000000000" pitchFamily="2" charset="2"/>
              <a:buChar char="v"/>
            </a:pPr>
            <a:r>
              <a:rPr lang="en-US" sz="44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1. The use of decodable text forces readers to practice their decoding skills instead of relying on pictures or guessing. </a:t>
            </a:r>
          </a:p>
          <a:p>
            <a:pPr marL="457200" indent="-457200">
              <a:lnSpc>
                <a:spcPct val="150000"/>
              </a:lnSpc>
              <a:buFont typeface="Wingdings" panose="05000000000000000000" pitchFamily="2" charset="2"/>
              <a:buChar char="v"/>
            </a:pPr>
            <a:r>
              <a:rPr lang="en-US" sz="44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2. It helps strengthen orthographic memory.</a:t>
            </a:r>
          </a:p>
          <a:p>
            <a:pPr marL="457200" indent="-457200">
              <a:lnSpc>
                <a:spcPct val="150000"/>
              </a:lnSpc>
              <a:buFont typeface="Wingdings" panose="05000000000000000000" pitchFamily="2" charset="2"/>
              <a:buChar char="v"/>
            </a:pPr>
            <a:r>
              <a:rPr lang="en-US" sz="44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3. Children learn to apply their knowledge of explicitly taught phonics skills or spelling concepts.</a:t>
            </a:r>
          </a:p>
          <a:p>
            <a:pPr marL="457200" indent="-457200">
              <a:lnSpc>
                <a:spcPct val="150000"/>
              </a:lnSpc>
              <a:buFont typeface="Wingdings" panose="05000000000000000000" pitchFamily="2" charset="2"/>
              <a:buChar char="v"/>
            </a:pPr>
            <a:r>
              <a:rPr lang="en-US" sz="44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4.Good decodable text follow a systematic progression</a:t>
            </a:r>
          </a:p>
          <a:p>
            <a:pPr marL="457200" indent="-457200">
              <a:lnSpc>
                <a:spcPct val="150000"/>
              </a:lnSpc>
              <a:buFont typeface="Wingdings" panose="05000000000000000000" pitchFamily="2" charset="2"/>
              <a:buChar char="v"/>
            </a:pPr>
            <a:r>
              <a:rPr lang="en-US" sz="4400" b="1"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5.Decodable texts are a big step toward fluent independent reading.</a:t>
            </a:r>
          </a:p>
        </p:txBody>
      </p:sp>
    </p:spTree>
    <p:extLst>
      <p:ext uri="{BB962C8B-B14F-4D97-AF65-F5344CB8AC3E}">
        <p14:creationId xmlns:p14="http://schemas.microsoft.com/office/powerpoint/2010/main" val="4912665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22</a:t>
            </a:fld>
            <a:endParaRPr lang="en-US" noProof="0" dirty="0"/>
          </a:p>
        </p:txBody>
      </p:sp>
      <p:pic>
        <p:nvPicPr>
          <p:cNvPr id="4" name="Picture 3"/>
          <p:cNvPicPr>
            <a:picLocks noChangeAspect="1"/>
          </p:cNvPicPr>
          <p:nvPr/>
        </p:nvPicPr>
        <p:blipFill>
          <a:blip r:embed="rId2"/>
          <a:stretch>
            <a:fillRect/>
          </a:stretch>
        </p:blipFill>
        <p:spPr>
          <a:xfrm>
            <a:off x="1148797" y="933816"/>
            <a:ext cx="9886950" cy="3724275"/>
          </a:xfrm>
          <a:prstGeom prst="rect">
            <a:avLst/>
          </a:prstGeom>
        </p:spPr>
      </p:pic>
    </p:spTree>
    <p:extLst>
      <p:ext uri="{BB962C8B-B14F-4D97-AF65-F5344CB8AC3E}">
        <p14:creationId xmlns:p14="http://schemas.microsoft.com/office/powerpoint/2010/main" val="117915892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noProof="0" dirty="0"/>
          </a:p>
        </p:txBody>
      </p:sp>
      <p:sp>
        <p:nvSpPr>
          <p:cNvPr id="3" name="Slide Number Placeholder 2"/>
          <p:cNvSpPr>
            <a:spLocks noGrp="1"/>
          </p:cNvSpPr>
          <p:nvPr>
            <p:ph type="sldNum" sz="quarter" idx="12"/>
          </p:nvPr>
        </p:nvSpPr>
        <p:spPr/>
        <p:txBody>
          <a:bodyPr/>
          <a:lstStyle/>
          <a:p>
            <a:fld id="{3CE5352E-9B9F-4EDC-8769-7FA3D3F814C7}" type="slidenum">
              <a:rPr lang="en-US" noProof="0" smtClean="0"/>
              <a:t>23</a:t>
            </a:fld>
            <a:endParaRPr lang="en-US" noProof="0" dirty="0"/>
          </a:p>
        </p:txBody>
      </p:sp>
      <p:pic>
        <p:nvPicPr>
          <p:cNvPr id="4" name="Picture 3"/>
          <p:cNvPicPr>
            <a:picLocks noChangeAspect="1"/>
          </p:cNvPicPr>
          <p:nvPr/>
        </p:nvPicPr>
        <p:blipFill>
          <a:blip r:embed="rId2"/>
          <a:stretch>
            <a:fillRect/>
          </a:stretch>
        </p:blipFill>
        <p:spPr>
          <a:xfrm>
            <a:off x="974993" y="1095667"/>
            <a:ext cx="10410825" cy="4531409"/>
          </a:xfrm>
          <a:prstGeom prst="rect">
            <a:avLst/>
          </a:prstGeom>
        </p:spPr>
      </p:pic>
    </p:spTree>
    <p:extLst>
      <p:ext uri="{BB962C8B-B14F-4D97-AF65-F5344CB8AC3E}">
        <p14:creationId xmlns:p14="http://schemas.microsoft.com/office/powerpoint/2010/main" val="18049663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24</a:t>
            </a:fld>
            <a:endParaRPr lang="en-US" noProof="0" dirty="0"/>
          </a:p>
        </p:txBody>
      </p:sp>
      <p:pic>
        <p:nvPicPr>
          <p:cNvPr id="4" name="Picture 3"/>
          <p:cNvPicPr>
            <a:picLocks noChangeAspect="1"/>
          </p:cNvPicPr>
          <p:nvPr/>
        </p:nvPicPr>
        <p:blipFill>
          <a:blip r:embed="rId2"/>
          <a:stretch>
            <a:fillRect/>
          </a:stretch>
        </p:blipFill>
        <p:spPr>
          <a:xfrm>
            <a:off x="1247775" y="1447800"/>
            <a:ext cx="9696450" cy="3962400"/>
          </a:xfrm>
          <a:prstGeom prst="rect">
            <a:avLst/>
          </a:prstGeom>
        </p:spPr>
      </p:pic>
    </p:spTree>
    <p:extLst>
      <p:ext uri="{BB962C8B-B14F-4D97-AF65-F5344CB8AC3E}">
        <p14:creationId xmlns:p14="http://schemas.microsoft.com/office/powerpoint/2010/main" val="2413028872"/>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25</a:t>
            </a:fld>
            <a:endParaRPr lang="en-US" noProof="0" dirty="0"/>
          </a:p>
        </p:txBody>
      </p:sp>
      <p:pic>
        <p:nvPicPr>
          <p:cNvPr id="4" name="Picture 3"/>
          <p:cNvPicPr>
            <a:picLocks noChangeAspect="1"/>
          </p:cNvPicPr>
          <p:nvPr/>
        </p:nvPicPr>
        <p:blipFill rotWithShape="1">
          <a:blip r:embed="rId2"/>
          <a:srcRect t="24767"/>
          <a:stretch/>
        </p:blipFill>
        <p:spPr>
          <a:xfrm>
            <a:off x="1453597" y="2264897"/>
            <a:ext cx="9582150" cy="2461847"/>
          </a:xfrm>
          <a:prstGeom prst="rect">
            <a:avLst/>
          </a:prstGeom>
        </p:spPr>
      </p:pic>
      <p:sp>
        <p:nvSpPr>
          <p:cNvPr id="5" name="Text Placeholder 3">
            <a:extLst>
              <a:ext uri="{FF2B5EF4-FFF2-40B4-BE49-F238E27FC236}">
                <a16:creationId xmlns:a16="http://schemas.microsoft.com/office/drawing/2014/main" id="{DE0D5F10-D404-44BB-9FA3-BB375B5A7876}"/>
              </a:ext>
            </a:extLst>
          </p:cNvPr>
          <p:cNvSpPr txBox="1">
            <a:spLocks/>
          </p:cNvSpPr>
          <p:nvPr/>
        </p:nvSpPr>
        <p:spPr>
          <a:xfrm>
            <a:off x="2405575" y="1087737"/>
            <a:ext cx="6428935" cy="604019"/>
          </a:xfrm>
          <a:prstGeom prst="rect">
            <a:avLst/>
          </a:prstGeom>
        </p:spPr>
        <p:txBody>
          <a:bodyPr>
            <a:normAutofit fontScale="77500" lnSpcReduction="2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ctr">
              <a:lnSpc>
                <a:spcPct val="150000"/>
              </a:lnSpc>
              <a:buNone/>
            </a:pPr>
            <a:r>
              <a:rPr lang="en-US" sz="3200" dirty="0">
                <a:solidFill>
                  <a:srgbClr val="FF0000"/>
                </a:solidFill>
                <a:latin typeface="Comic Sans MS" panose="030F0702030302020204" pitchFamily="66" charset="0"/>
                <a:ea typeface="Tahoma" panose="020B0604030504040204" pitchFamily="34" charset="0"/>
                <a:cs typeface="Tahoma" panose="020B0604030504040204" pitchFamily="34" charset="0"/>
              </a:rPr>
              <a:t>A decodable story</a:t>
            </a:r>
          </a:p>
        </p:txBody>
      </p:sp>
    </p:spTree>
    <p:extLst>
      <p:ext uri="{BB962C8B-B14F-4D97-AF65-F5344CB8AC3E}">
        <p14:creationId xmlns:p14="http://schemas.microsoft.com/office/powerpoint/2010/main" val="30808251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794290" y="667473"/>
            <a:ext cx="7490388" cy="414866"/>
          </a:xfrm>
        </p:spPr>
        <p:txBody>
          <a:bodyPr>
            <a:normAutofit/>
          </a:bodyPr>
          <a:lstStyle/>
          <a:p>
            <a:pPr algn="ctr"/>
            <a:r>
              <a:rPr lang="en-US" sz="2800" dirty="0">
                <a:solidFill>
                  <a:srgbClr val="FF0000"/>
                </a:solidFill>
                <a:latin typeface="Comic Sans MS" panose="030F0702030302020204" pitchFamily="66" charset="0"/>
              </a:rPr>
              <a:t>Review  </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75987" y="1422980"/>
            <a:ext cx="11308645" cy="4133759"/>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Review is a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crucial part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of any multisensory lesson. Students with dyslexia and other reading differences depend on the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explicit nature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of the multisensory approach.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A consistent routine with a review at its forefront helps students build the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necessary phonetic skills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needed in order to build connections.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We recommend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devoting 10 minutes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at the beginning of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each lesson to review previous concepts, spelling rules, and sight words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a:t>
            </a:r>
            <a:endPar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897560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27</a:t>
            </a:fld>
            <a:endParaRPr lang="en-US" noProof="0" dirty="0"/>
          </a:p>
        </p:txBody>
      </p:sp>
      <p:pic>
        <p:nvPicPr>
          <p:cNvPr id="4" name="Picture 3"/>
          <p:cNvPicPr>
            <a:picLocks noChangeAspect="1"/>
          </p:cNvPicPr>
          <p:nvPr/>
        </p:nvPicPr>
        <p:blipFill rotWithShape="1">
          <a:blip r:embed="rId2"/>
          <a:srcRect l="4574" t="17671" r="5056" b="54908"/>
          <a:stretch/>
        </p:blipFill>
        <p:spPr>
          <a:xfrm>
            <a:off x="1392702" y="1209822"/>
            <a:ext cx="9172135" cy="4670472"/>
          </a:xfrm>
          <a:prstGeom prst="rect">
            <a:avLst/>
          </a:prstGeom>
        </p:spPr>
      </p:pic>
    </p:spTree>
    <p:extLst>
      <p:ext uri="{BB962C8B-B14F-4D97-AF65-F5344CB8AC3E}">
        <p14:creationId xmlns:p14="http://schemas.microsoft.com/office/powerpoint/2010/main" val="1653123972"/>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723951" y="170081"/>
            <a:ext cx="7490388" cy="414866"/>
          </a:xfrm>
        </p:spPr>
        <p:txBody>
          <a:bodyPr>
            <a:normAutofit/>
          </a:bodyPr>
          <a:lstStyle/>
          <a:p>
            <a:pPr algn="ctr"/>
            <a:r>
              <a:rPr lang="en-US" sz="2800" dirty="0">
                <a:solidFill>
                  <a:srgbClr val="FF0000"/>
                </a:solidFill>
                <a:latin typeface="Comic Sans MS" panose="030F0702030302020204" pitchFamily="66" charset="0"/>
              </a:rPr>
              <a:t>Comprehension </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75987" y="705526"/>
            <a:ext cx="11308645" cy="5956530"/>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20 minutes of phonics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instruction is recommended with an additional 15–30 minutes of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comprehension instruction</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Phonics is essential to improving students’ fluency (and therefore enjoyment of reading). It is likely that reading comprehension will improve with time using this program.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Reading comprehension can be taught through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read-</a:t>
            </a:r>
            <a:r>
              <a:rPr lang="en-US" sz="2400" dirty="0" err="1">
                <a:solidFill>
                  <a:srgbClr val="FF0000"/>
                </a:solidFill>
                <a:latin typeface="Comic Sans MS" panose="030F0702030302020204" pitchFamily="66" charset="0"/>
                <a:ea typeface="Tahoma" panose="020B0604030504040204" pitchFamily="34" charset="0"/>
                <a:cs typeface="Tahoma" panose="020B0604030504040204" pitchFamily="34" charset="0"/>
              </a:rPr>
              <a:t>alouds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and guided reading. Research has shown that reading instruction is most effective when utilizing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authentic novels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stories, and articles as opposed to textbooks.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To make your comprehension lesson as effective as possible, include instruction on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comprehension skills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within a variety of texts.</a:t>
            </a:r>
            <a:endPar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768171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752086" y="426312"/>
            <a:ext cx="7490388" cy="414866"/>
          </a:xfrm>
        </p:spPr>
        <p:txBody>
          <a:bodyPr>
            <a:normAutofit/>
          </a:bodyPr>
          <a:lstStyle/>
          <a:p>
            <a:pPr algn="ctr"/>
            <a:r>
              <a:rPr lang="en-US" sz="2800" dirty="0">
                <a:solidFill>
                  <a:srgbClr val="FF0000"/>
                </a:solidFill>
                <a:latin typeface="Comic Sans MS" panose="030F0702030302020204" pitchFamily="66" charset="0"/>
              </a:rPr>
              <a:t>Comprehension/2 </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75987" y="846203"/>
            <a:ext cx="11308645" cy="5653071"/>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To make your comprehension lesson as effective as possible, include instruction on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comprehension skills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within a variety of texts.</a:t>
            </a:r>
            <a:endPar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endParaRP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Be sure to include instruction in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one of these skills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in each reading lesson:</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Making connections &amp; Visualizing</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Retelling &amp;  Wondering</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Making inferences</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Determining important ideas</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Text features &amp; Text structure</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Author’s purpose &amp; Synthesizing information across multiple sources</a:t>
            </a:r>
            <a:endPar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5261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892762" y="430204"/>
            <a:ext cx="7490388" cy="414866"/>
          </a:xfrm>
        </p:spPr>
        <p:txBody>
          <a:bodyPr>
            <a:normAutofit/>
          </a:bodyPr>
          <a:lstStyle/>
          <a:p>
            <a:pPr algn="ctr"/>
            <a:r>
              <a:rPr lang="en-US" sz="2800" dirty="0">
                <a:solidFill>
                  <a:srgbClr val="FF0000"/>
                </a:solidFill>
                <a:latin typeface="Comic Sans MS" panose="030F0702030302020204" pitchFamily="66" charset="0"/>
              </a:rPr>
              <a:t>Tactile Reinforcement:   </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75987" y="916543"/>
            <a:ext cx="11308645" cy="5259174"/>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Using a tactile material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sand, small beads, shaving cream, hair gel, sandpaper, rug squares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etc.), call out sounds or words for students to write. </a:t>
            </a:r>
          </a:p>
          <a:p>
            <a:pPr marL="457200" indent="-457200">
              <a:lnSpc>
                <a:spcPts val="37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Circulate</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while they work, and always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demonstrate the correct sound</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to ensure that students are able to self-correct as needed.</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In order to make the lessons multisensory, it is helpful to have the following materials: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Pencils, index cards, plastic tray for tactile writing</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tactile material for the tray, such as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sand</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shaving cream</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or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plastic water</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beads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magnetic board</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letter magnets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a:t>
            </a:r>
            <a:r>
              <a:rPr lang="en-US" sz="2400" dirty="0" err="1">
                <a:solidFill>
                  <a:srgbClr val="204474"/>
                </a:solidFill>
                <a:latin typeface="Comic Sans MS" panose="030F0702030302020204" pitchFamily="66" charset="0"/>
                <a:ea typeface="Tahoma" panose="020B0604030504040204" pitchFamily="34" charset="0"/>
                <a:cs typeface="Tahoma" panose="020B0604030504040204" pitchFamily="34" charset="0"/>
              </a:rPr>
              <a:t>play-Doh</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surfaces with interesting textures, such as sandpaper, carpet squares, or fabric.</a:t>
            </a:r>
          </a:p>
        </p:txBody>
      </p:sp>
    </p:spTree>
    <p:extLst>
      <p:ext uri="{BB962C8B-B14F-4D97-AF65-F5344CB8AC3E}">
        <p14:creationId xmlns:p14="http://schemas.microsoft.com/office/powerpoint/2010/main" val="7894253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766152" y="591974"/>
            <a:ext cx="7490388" cy="414866"/>
          </a:xfrm>
        </p:spPr>
        <p:txBody>
          <a:bodyPr>
            <a:normAutofit/>
          </a:bodyPr>
          <a:lstStyle/>
          <a:p>
            <a:pPr algn="ctr"/>
            <a:r>
              <a:rPr lang="en-US" sz="2800" dirty="0">
                <a:solidFill>
                  <a:srgbClr val="FF0000"/>
                </a:solidFill>
                <a:latin typeface="Comic Sans MS" panose="030F0702030302020204" pitchFamily="66" charset="0"/>
              </a:rPr>
              <a:t>Mouth Movement</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61920" y="1659988"/>
            <a:ext cx="11186130" cy="4501661"/>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The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explicit nature of teaching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mouth movements is helpful for young children who are having difficulty connecting graphemes (letters) to sounds.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The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mouth chart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can be used to offer students a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visual representation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as to how their mouth should look when articulating each letter sound.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If you would like more detailed instruction on the proper mouth movements.</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https://www.treetopseducation.com/videos</a:t>
            </a:r>
          </a:p>
        </p:txBody>
      </p:sp>
    </p:spTree>
    <p:extLst>
      <p:ext uri="{BB962C8B-B14F-4D97-AF65-F5344CB8AC3E}">
        <p14:creationId xmlns:p14="http://schemas.microsoft.com/office/powerpoint/2010/main" val="3156543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920897" y="503682"/>
            <a:ext cx="7490388" cy="414866"/>
          </a:xfrm>
        </p:spPr>
        <p:txBody>
          <a:bodyPr>
            <a:normAutofit/>
          </a:bodyPr>
          <a:lstStyle/>
          <a:p>
            <a:pPr algn="ctr"/>
            <a:r>
              <a:rPr lang="en-US" sz="2800" dirty="0">
                <a:solidFill>
                  <a:srgbClr val="FF0000"/>
                </a:solidFill>
                <a:latin typeface="Comic Sans MS" panose="030F0702030302020204" pitchFamily="66" charset="0"/>
              </a:rPr>
              <a:t>Finger tapping</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05649" y="1139483"/>
            <a:ext cx="11186130" cy="5219114"/>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400" dirty="0">
                <a:solidFill>
                  <a:srgbClr val="FF0000"/>
                </a:solidFill>
                <a:latin typeface="Comic Sans MS" panose="030F0702030302020204" pitchFamily="66" charset="0"/>
              </a:rPr>
              <a:t>Finger tapping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is a must when using multisensory teaching method. Tapping helps build the idea that sounds and graphemes are connected. This multisensory method is easy to implement and essential within the OG approach.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Students need to understand that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letters have their own sounds</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 but they slide into the next sound without pause. Teach students to tap on the hand they do not write with so they can practice tapping as they write. </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To be clear, finger tapping is more about associating sounds with letters, so tapping will not include silent letters. For words with more than five sounds, students can start again from their first finger.</a:t>
            </a:r>
          </a:p>
        </p:txBody>
      </p:sp>
    </p:spTree>
    <p:extLst>
      <p:ext uri="{BB962C8B-B14F-4D97-AF65-F5344CB8AC3E}">
        <p14:creationId xmlns:p14="http://schemas.microsoft.com/office/powerpoint/2010/main" val="5406489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864627" y="123854"/>
            <a:ext cx="7490388" cy="414866"/>
          </a:xfrm>
        </p:spPr>
        <p:txBody>
          <a:bodyPr>
            <a:normAutofit/>
          </a:bodyPr>
          <a:lstStyle/>
          <a:p>
            <a:pPr algn="ctr"/>
            <a:r>
              <a:rPr lang="en-US" sz="2800" dirty="0">
                <a:solidFill>
                  <a:srgbClr val="FF0000"/>
                </a:solidFill>
                <a:latin typeface="Comic Sans MS" panose="030F0702030302020204" pitchFamily="66" charset="0"/>
              </a:rPr>
              <a:t>Syllabication Rules</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349378" y="801858"/>
            <a:ext cx="11186130" cy="5219114"/>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rPr>
              <a:t>Syllabication is the process of </a:t>
            </a:r>
            <a:r>
              <a:rPr lang="en-US" sz="2400" dirty="0">
                <a:solidFill>
                  <a:srgbClr val="FF0000"/>
                </a:solidFill>
                <a:latin typeface="Comic Sans MS" panose="030F0702030302020204" pitchFamily="66" charset="0"/>
              </a:rPr>
              <a:t>dividing a word</a:t>
            </a:r>
            <a:r>
              <a:rPr lang="en-US" sz="2400" dirty="0">
                <a:solidFill>
                  <a:srgbClr val="204474"/>
                </a:solidFill>
                <a:latin typeface="Comic Sans MS" panose="030F0702030302020204" pitchFamily="66" charset="0"/>
              </a:rPr>
              <a:t> into its component sounds, called </a:t>
            </a:r>
            <a:r>
              <a:rPr lang="en-US" sz="2400" dirty="0">
                <a:solidFill>
                  <a:srgbClr val="FF0000"/>
                </a:solidFill>
                <a:latin typeface="Comic Sans MS" panose="030F0702030302020204" pitchFamily="66" charset="0"/>
              </a:rPr>
              <a:t>syllables</a:t>
            </a:r>
            <a:r>
              <a:rPr lang="en-US" sz="2400" dirty="0">
                <a:solidFill>
                  <a:srgbClr val="204474"/>
                </a:solidFill>
                <a:latin typeface="Comic Sans MS" panose="030F0702030302020204" pitchFamily="66" charset="0"/>
              </a:rPr>
              <a:t>. Syllabication is necessary in pronouncing words correctly, and many children need a great deal of help in learning syllabication.</a:t>
            </a:r>
          </a:p>
          <a:p>
            <a:pPr marL="457200" indent="-457200">
              <a:lnSpc>
                <a:spcPts val="3700"/>
              </a:lnSpc>
              <a:buFont typeface="Wingdings" panose="05000000000000000000" pitchFamily="2" charset="2"/>
              <a:buChar char="v"/>
            </a:pP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Rules of syllabication:</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1. All syllables have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one vowel sound</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2. Compound words should be divided between the two base words.</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3. If two consonants appear in between two vowels, divide them in half.</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4. If three consonants appear between two vowels, determine which two belong together.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Blends and digraphs </a:t>
            </a:r>
            <a:r>
              <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rPr>
              <a:t>should not be separated.</a:t>
            </a:r>
          </a:p>
          <a:p>
            <a:pPr marL="457200" indent="-457200">
              <a:lnSpc>
                <a:spcPts val="3700"/>
              </a:lnSpc>
              <a:buFont typeface="Wingdings" panose="05000000000000000000" pitchFamily="2" charset="2"/>
              <a:buChar char="v"/>
            </a:pPr>
            <a:endPar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431210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920897" y="668912"/>
            <a:ext cx="7490388" cy="414866"/>
          </a:xfrm>
        </p:spPr>
        <p:txBody>
          <a:bodyPr>
            <a:normAutofit/>
          </a:bodyPr>
          <a:lstStyle/>
          <a:p>
            <a:pPr algn="ctr"/>
            <a:r>
              <a:rPr lang="en-US" sz="2800" dirty="0">
                <a:solidFill>
                  <a:srgbClr val="FF0000"/>
                </a:solidFill>
                <a:latin typeface="Comic Sans MS" panose="030F0702030302020204" pitchFamily="66" charset="0"/>
              </a:rPr>
              <a:t>Syllabication Rules/2</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19717" y="1350498"/>
            <a:ext cx="11186130" cy="4768948"/>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rPr>
              <a:t>5. When one consonant is in-between two vowels, first try dividing after the consonant to keep the vowel “closed in.” If that doesn’t sound right, try dividing before the consonant to keep the vowel open.</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rPr>
              <a:t>6. Never divide a vowel team or </a:t>
            </a:r>
            <a:r>
              <a:rPr lang="en-US" sz="2400" dirty="0">
                <a:solidFill>
                  <a:srgbClr val="FF0000"/>
                </a:solidFill>
                <a:latin typeface="Comic Sans MS" panose="030F0702030302020204" pitchFamily="66" charset="0"/>
              </a:rPr>
              <a:t>diphthong in half</a:t>
            </a:r>
            <a:r>
              <a:rPr lang="en-US" sz="2400" dirty="0">
                <a:solidFill>
                  <a:srgbClr val="204474"/>
                </a:solidFill>
                <a:latin typeface="Comic Sans MS" panose="030F0702030302020204" pitchFamily="66" charset="0"/>
              </a:rPr>
              <a:t>.</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rPr>
              <a:t>7. If there are </a:t>
            </a:r>
            <a:r>
              <a:rPr lang="en-US" sz="2400" dirty="0">
                <a:solidFill>
                  <a:srgbClr val="FF0000"/>
                </a:solidFill>
                <a:latin typeface="Comic Sans MS" panose="030F0702030302020204" pitchFamily="66" charset="0"/>
              </a:rPr>
              <a:t>two vowels in the middle of a multisyllabic </a:t>
            </a:r>
            <a:r>
              <a:rPr lang="en-US" sz="2400" dirty="0">
                <a:solidFill>
                  <a:srgbClr val="204474"/>
                </a:solidFill>
                <a:latin typeface="Comic Sans MS" panose="030F0702030302020204" pitchFamily="66" charset="0"/>
              </a:rPr>
              <a:t>word that do not work as a team, </a:t>
            </a:r>
            <a:r>
              <a:rPr lang="en-US" sz="2400" dirty="0">
                <a:solidFill>
                  <a:srgbClr val="FF0000"/>
                </a:solidFill>
                <a:latin typeface="Comic Sans MS" panose="030F0702030302020204" pitchFamily="66" charset="0"/>
              </a:rPr>
              <a:t>divide them in half</a:t>
            </a:r>
            <a:r>
              <a:rPr lang="en-US" sz="2400" dirty="0">
                <a:solidFill>
                  <a:srgbClr val="204474"/>
                </a:solidFill>
                <a:latin typeface="Comic Sans MS" panose="030F0702030302020204" pitchFamily="66" charset="0"/>
              </a:rPr>
              <a:t>.</a:t>
            </a:r>
          </a:p>
          <a:p>
            <a:pPr marL="457200" indent="-457200">
              <a:lnSpc>
                <a:spcPts val="3700"/>
              </a:lnSpc>
              <a:buFont typeface="Wingdings" panose="05000000000000000000" pitchFamily="2" charset="2"/>
              <a:buChar char="v"/>
            </a:pPr>
            <a:r>
              <a:rPr lang="en-US" sz="2400" dirty="0">
                <a:solidFill>
                  <a:srgbClr val="204474"/>
                </a:solidFill>
                <a:latin typeface="Comic Sans MS" panose="030F0702030302020204" pitchFamily="66" charset="0"/>
              </a:rPr>
              <a:t>8. The syllable type consonant -le pattern is its own syllable and should be divided as one.</a:t>
            </a:r>
          </a:p>
          <a:p>
            <a:pPr>
              <a:lnSpc>
                <a:spcPts val="3700"/>
              </a:lnSpc>
            </a:pPr>
            <a:endParaRPr lang="en-US" sz="2400" dirty="0">
              <a:solidFill>
                <a:srgbClr val="204474"/>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865566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928432" y="2941039"/>
            <a:ext cx="10522669" cy="632155"/>
          </a:xfrm>
        </p:spPr>
        <p:txBody>
          <a:bodyPr>
            <a:noAutofit/>
          </a:bodyPr>
          <a:lstStyle/>
          <a:p>
            <a:pPr algn="ctr">
              <a:lnSpc>
                <a:spcPct val="150000"/>
              </a:lnSpc>
            </a:pP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Using Phonological training to improve reading and spelling</a:t>
            </a:r>
          </a:p>
        </p:txBody>
      </p:sp>
    </p:spTree>
    <p:extLst>
      <p:ext uri="{BB962C8B-B14F-4D97-AF65-F5344CB8AC3E}">
        <p14:creationId xmlns:p14="http://schemas.microsoft.com/office/powerpoint/2010/main" val="40429595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62708" y="381287"/>
            <a:ext cx="9861452" cy="553210"/>
          </a:xfrm>
        </p:spPr>
        <p:txBody>
          <a:bodyPr>
            <a:noAutofit/>
          </a:bodyPr>
          <a:lstStyle/>
          <a:p>
            <a:pPr algn="ctr">
              <a:lnSpc>
                <a:spcPct val="150000"/>
              </a:lnSpc>
            </a:pP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Principles of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teaching</a:t>
            </a: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 phonological skills</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62708" y="1533379"/>
            <a:ext cx="10958732" cy="4178104"/>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Multisensory teaching brings together at the same time the following: what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a letter or a word looks like</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how it sounds</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how the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speech organs are used to pronounce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it, and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what hand moves are needed to write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it.</a:t>
            </a:r>
          </a:p>
          <a:p>
            <a:pPr marL="457200" indent="-457200">
              <a:lnSpc>
                <a:spcPts val="34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Students can memorize words better by forming them from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wooden, sponge or plastic letters</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Tracing words on different surfaces such as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sandpaper or wood and making models from clay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is also effective. </a:t>
            </a:r>
          </a:p>
        </p:txBody>
      </p:sp>
    </p:spTree>
    <p:extLst>
      <p:ext uri="{BB962C8B-B14F-4D97-AF65-F5344CB8AC3E}">
        <p14:creationId xmlns:p14="http://schemas.microsoft.com/office/powerpoint/2010/main" val="37095756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562708" y="381287"/>
            <a:ext cx="9861452" cy="553210"/>
          </a:xfrm>
        </p:spPr>
        <p:txBody>
          <a:bodyPr>
            <a:noAutofit/>
          </a:bodyPr>
          <a:lstStyle/>
          <a:p>
            <a:pPr algn="ctr">
              <a:lnSpc>
                <a:spcPct val="150000"/>
              </a:lnSpc>
            </a:pP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Principles of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teaching</a:t>
            </a: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 phonological skills/2</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62708" y="1887520"/>
            <a:ext cx="11221924" cy="3812344"/>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Mnemonics, movement and drawing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help to remember the words as well.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Finger tapping or clapping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can aid learners to count the number of syllables or sounds in words. </a:t>
            </a:r>
          </a:p>
          <a:p>
            <a:pPr marL="457200" indent="-457200">
              <a:lnSpc>
                <a:spcPts val="3400"/>
              </a:lnSpc>
              <a:buFont typeface="Wingdings" panose="05000000000000000000" pitchFamily="2" charset="2"/>
              <a:buChar char="v"/>
            </a:pP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Cards and tokens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are used in both sound awareness and spelling activities to represent sound units or spelling choices and to help learners manipulate them. These cards are also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colour-coded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to </a:t>
            </a:r>
            <a:r>
              <a:rPr lang="en-US" sz="2800" dirty="0">
                <a:solidFill>
                  <a:srgbClr val="FF0000"/>
                </a:solidFill>
                <a:latin typeface="Comic Sans MS" panose="030F0702030302020204" pitchFamily="66" charset="0"/>
                <a:ea typeface="Tahoma" panose="020B0604030504040204" pitchFamily="34" charset="0"/>
                <a:cs typeface="Tahoma" panose="020B0604030504040204" pitchFamily="34" charset="0"/>
              </a:rPr>
              <a:t>highlight difficult sounds </a:t>
            </a: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or spelling choices.</a:t>
            </a:r>
          </a:p>
        </p:txBody>
      </p:sp>
    </p:spTree>
    <p:extLst>
      <p:ext uri="{BB962C8B-B14F-4D97-AF65-F5344CB8AC3E}">
        <p14:creationId xmlns:p14="http://schemas.microsoft.com/office/powerpoint/2010/main" val="135942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717452" y="109105"/>
            <a:ext cx="9861452" cy="553210"/>
          </a:xfrm>
        </p:spPr>
        <p:txBody>
          <a:bodyPr>
            <a:noAutofit/>
          </a:bodyPr>
          <a:lstStyle/>
          <a:p>
            <a:pPr algn="ctr">
              <a:lnSpc>
                <a:spcPct val="150000"/>
              </a:lnSpc>
            </a:pP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Phonological training activities</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50167" y="984738"/>
            <a:ext cx="11221924" cy="5514536"/>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Phonological training activities are a lot. Some skills are related to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rhyme</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manipulation as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rhyme recognition</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differentiation</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and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production</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Others are related to manipulation of sounds as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blending, segmenting and deletion, substitution and addition</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p>
          <a:p>
            <a:pPr marL="457200" indent="-457200">
              <a:lnSpc>
                <a:spcPts val="3400"/>
              </a:lnSpc>
              <a:buFont typeface="Wingdings" panose="05000000000000000000" pitchFamily="2" charset="2"/>
              <a:buChar char="v"/>
            </a:pP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1.	For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segmenting and blending </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tasks students can use cards and tokens to represent the actions of breaking apart and putting together. They listen to the teacher saying a sentence or a word and place a token from the left to the right for each word or syllable heard, or they listen to constituent parts and put them together to form a word. </a:t>
            </a:r>
          </a:p>
          <a:p>
            <a:pPr marL="457200" indent="-457200">
              <a:lnSpc>
                <a:spcPts val="3400"/>
              </a:lnSpc>
              <a:buFont typeface="Wingdings" panose="05000000000000000000" pitchFamily="2" charset="2"/>
              <a:buChar char="v"/>
            </a:pP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2. To make the boundaries between words,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syllables or sounds clear</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teachers can use a teaching aid made of tokens fastened to the elastic band; they simply need to stretch the band.</a:t>
            </a:r>
          </a:p>
          <a:p>
            <a:pPr marL="457200" indent="-457200">
              <a:lnSpc>
                <a:spcPts val="3400"/>
              </a:lnSpc>
              <a:buFont typeface="Wingdings" panose="05000000000000000000" pitchFamily="2" charset="2"/>
              <a:buChar char="v"/>
            </a:pPr>
            <a:endPar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645910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675249" y="277917"/>
            <a:ext cx="9861452" cy="553210"/>
          </a:xfrm>
        </p:spPr>
        <p:txBody>
          <a:bodyPr>
            <a:noAutofit/>
          </a:bodyPr>
          <a:lstStyle/>
          <a:p>
            <a:pPr algn="ctr">
              <a:lnSpc>
                <a:spcPct val="150000"/>
              </a:lnSpc>
            </a:pP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Phonological training activities/2</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62708" y="1167619"/>
            <a:ext cx="11221924" cy="5134707"/>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3.	When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segmenting and blending onsets and rimes,</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we use sets of words that share a rime.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Colour-coding</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is used to help students distinguish between onsets and rimes. It also helps to understand that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changing only the beginning sound</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which is represented by a given letter or a combination of letters, results in forming a new word. Students manipulate tokens and word slides to form words, they also read and spell these words.</a:t>
            </a:r>
          </a:p>
          <a:p>
            <a:pPr marL="457200" indent="-457200">
              <a:lnSpc>
                <a:spcPts val="3400"/>
              </a:lnSpc>
              <a:buFont typeface="Wingdings" panose="05000000000000000000" pitchFamily="2" charset="2"/>
              <a:buChar char="v"/>
            </a:pP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4.	The next stage is </a:t>
            </a:r>
            <a:r>
              <a:rPr lang="en-US" sz="2500" dirty="0">
                <a:solidFill>
                  <a:srgbClr val="FF0000"/>
                </a:solidFill>
                <a:latin typeface="Comic Sans MS" panose="030F0702030302020204" pitchFamily="66" charset="0"/>
                <a:ea typeface="Tahoma" panose="020B0604030504040204" pitchFamily="34" charset="0"/>
                <a:cs typeface="Tahoma" panose="020B0604030504040204" pitchFamily="34" charset="0"/>
              </a:rPr>
              <a:t>identifying the position of sounds </a:t>
            </a:r>
            <a:r>
              <a:rPr lang="en-US" sz="25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in words, followed by manipulation tasks in which students leave off, add or substitute the beginning, final or medial sound in a given word to form a new word.</a:t>
            </a:r>
          </a:p>
        </p:txBody>
      </p:sp>
    </p:spTree>
    <p:extLst>
      <p:ext uri="{BB962C8B-B14F-4D97-AF65-F5344CB8AC3E}">
        <p14:creationId xmlns:p14="http://schemas.microsoft.com/office/powerpoint/2010/main" val="11076989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675249" y="277917"/>
            <a:ext cx="9861452" cy="553210"/>
          </a:xfrm>
        </p:spPr>
        <p:txBody>
          <a:bodyPr>
            <a:noAutofit/>
          </a:bodyPr>
          <a:lstStyle/>
          <a:p>
            <a:pPr algn="ctr">
              <a:lnSpc>
                <a:spcPct val="150000"/>
              </a:lnSpc>
            </a:pP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Phonological training activities/3</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407963" y="1364567"/>
            <a:ext cx="11221924" cy="4754879"/>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5.	Combining multisensory techniques and the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explicit teaching of spelling rules</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can be of great help for students with dyslexia, especially with regard to sounds that have several possible spelling choices.</a:t>
            </a:r>
          </a:p>
          <a:p>
            <a:pPr marL="457200" indent="-457200">
              <a:lnSpc>
                <a:spcPts val="34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6.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Colour-coding, flash cards, games, word slides and flip cards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are used for drilling the spelling. Drills involve also reading the words aloud and writing them down in special charts.</a:t>
            </a:r>
          </a:p>
          <a:p>
            <a:pPr marL="457200" indent="-457200">
              <a:lnSpc>
                <a:spcPts val="34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7.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Word slides: </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have a set part containing the letters which represent a given rime or individual sound shared by all the words being practised. Word slides also contain one or more movable parts with different letters. </a:t>
            </a:r>
          </a:p>
        </p:txBody>
      </p:sp>
    </p:spTree>
    <p:extLst>
      <p:ext uri="{BB962C8B-B14F-4D97-AF65-F5344CB8AC3E}">
        <p14:creationId xmlns:p14="http://schemas.microsoft.com/office/powerpoint/2010/main" val="23933331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675249" y="277917"/>
            <a:ext cx="9861452" cy="553210"/>
          </a:xfrm>
        </p:spPr>
        <p:txBody>
          <a:bodyPr>
            <a:noAutofit/>
          </a:bodyPr>
          <a:lstStyle/>
          <a:p>
            <a:pPr algn="ctr">
              <a:lnSpc>
                <a:spcPct val="150000"/>
              </a:lnSpc>
            </a:pPr>
            <a:r>
              <a:rPr lang="en-US" sz="3000" dirty="0">
                <a:solidFill>
                  <a:srgbClr val="FF0000"/>
                </a:solidFill>
                <a:latin typeface="Comic Sans MS" panose="030F0702030302020204" pitchFamily="66" charset="0"/>
                <a:ea typeface="Tahoma" panose="020B0604030504040204" pitchFamily="34" charset="0"/>
                <a:cs typeface="Tahoma" panose="020B0604030504040204" pitchFamily="34" charset="0"/>
              </a:rPr>
              <a:t>Phonological training activities/4</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379828" y="1582617"/>
            <a:ext cx="11221924" cy="3727938"/>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34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When students manipulate these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movable parts</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they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form new words</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Flip cards comprise several piles of cards joined at the top with a spring so that they can be flipped over to show combinations of letters which are used to form words.</a:t>
            </a:r>
          </a:p>
          <a:p>
            <a:pPr marL="457200" indent="-457200">
              <a:lnSpc>
                <a:spcPts val="3400"/>
              </a:lnSpc>
              <a:buFont typeface="Wingdings" panose="05000000000000000000" pitchFamily="2" charset="2"/>
              <a:buChar char="v"/>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8.	</a:t>
            </a:r>
            <a:r>
              <a:rPr lang="en-US" sz="2400" dirty="0">
                <a:solidFill>
                  <a:srgbClr val="FF0000"/>
                </a:solidFill>
                <a:latin typeface="Comic Sans MS" panose="030F0702030302020204" pitchFamily="66" charset="0"/>
                <a:ea typeface="Tahoma" panose="020B0604030504040204" pitchFamily="34" charset="0"/>
                <a:cs typeface="Tahoma" panose="020B0604030504040204" pitchFamily="34" charset="0"/>
              </a:rPr>
              <a:t>Cards for reading and tracing</a:t>
            </a: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drill, spelling choice stickers, dominoes, bingo, graphic models of words and odd-one-out tasks can be used for consolidating spelling.</a:t>
            </a:r>
          </a:p>
          <a:p>
            <a:pPr>
              <a:lnSpc>
                <a:spcPts val="3400"/>
              </a:lnSpc>
            </a:pPr>
            <a:r>
              <a:rPr lang="en-US" sz="2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398705294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675579" y="693666"/>
            <a:ext cx="10381627" cy="601127"/>
          </a:xfrm>
        </p:spPr>
        <p:txBody>
          <a:bodyPr>
            <a:normAutofit/>
          </a:bodyPr>
          <a:lstStyle/>
          <a:p>
            <a:pPr algn="ctr"/>
            <a:r>
              <a:rPr lang="en-US" sz="3200" dirty="0">
                <a:solidFill>
                  <a:srgbClr val="FF0000"/>
                </a:solidFill>
                <a:latin typeface="Comic Sans MS" panose="030F0702030302020204" pitchFamily="66" charset="0"/>
              </a:rPr>
              <a:t>Teaching sight words</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675579" y="2349304"/>
            <a:ext cx="10634846" cy="2574388"/>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What are sight words?</a:t>
            </a: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Why are sight words important?</a:t>
            </a:r>
          </a:p>
          <a:p>
            <a:pPr marL="457200" indent="-457200">
              <a:lnSpc>
                <a:spcPct val="150000"/>
              </a:lnSpc>
              <a:buFont typeface="Wingdings" panose="05000000000000000000" pitchFamily="2" charset="2"/>
              <a:buChar char="v"/>
            </a:pPr>
            <a:r>
              <a:rPr lang="en-US" sz="28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Techniques of teaching sight words</a:t>
            </a:r>
          </a:p>
          <a:p>
            <a:pPr marL="457200" indent="-457200">
              <a:lnSpc>
                <a:spcPct val="150000"/>
              </a:lnSpc>
              <a:buFont typeface="Wingdings" panose="05000000000000000000" pitchFamily="2" charset="2"/>
              <a:buChar char="v"/>
            </a:pPr>
            <a:endParaRPr lang="en-US" sz="2800" dirty="0">
              <a:solidFill>
                <a:srgbClr val="3494BA"/>
              </a:solidFill>
              <a:latin typeface="Comic Sans MS" panose="030F0702030302020204" pitchFamily="66" charset="0"/>
              <a:ea typeface="Tahoma" panose="020B0604030504040204" pitchFamily="34" charset="0"/>
              <a:cs typeface="Tahoma" panose="020B0604030504040204" pitchFamily="34" charset="0"/>
            </a:endParaRPr>
          </a:p>
          <a:p>
            <a:endParaRPr lang="en-US" sz="2800" dirty="0">
              <a:solidFill>
                <a:srgbClr val="3494BA"/>
              </a:solidFill>
              <a:latin typeface="Comic Sans MS" panose="030F0702030302020204" pitchFamily="66" charset="0"/>
            </a:endParaRPr>
          </a:p>
        </p:txBody>
      </p:sp>
    </p:spTree>
    <p:extLst>
      <p:ext uri="{BB962C8B-B14F-4D97-AF65-F5344CB8AC3E}">
        <p14:creationId xmlns:p14="http://schemas.microsoft.com/office/powerpoint/2010/main" val="25355419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473248" y="193819"/>
            <a:ext cx="11513713" cy="632155"/>
          </a:xfrm>
        </p:spPr>
        <p:txBody>
          <a:bodyPr>
            <a:normAutofit fontScale="92500" lnSpcReduction="20000"/>
          </a:bodyPr>
          <a:lstStyle/>
          <a:p>
            <a:pPr algn="ctr">
              <a:lnSpc>
                <a:spcPct val="150000"/>
              </a:lnSpc>
            </a:pPr>
            <a:r>
              <a:rPr lang="en-US" sz="3200" dirty="0">
                <a:solidFill>
                  <a:srgbClr val="FF0000"/>
                </a:solidFill>
                <a:latin typeface="Comic Sans MS" panose="030F0702030302020204" pitchFamily="66" charset="0"/>
                <a:ea typeface="Tahoma" panose="020B0604030504040204" pitchFamily="34" charset="0"/>
                <a:cs typeface="Tahoma" panose="020B0604030504040204" pitchFamily="34" charset="0"/>
              </a:rPr>
              <a:t>Why  are sight words important?</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675579" y="1308295"/>
            <a:ext cx="11109053" cy="4389120"/>
          </a:xfrm>
          <a:ln>
            <a:noFill/>
          </a:ln>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pPr marL="457200" indent="-457200">
              <a:lnSpc>
                <a:spcPct val="150000"/>
              </a:lnSpc>
              <a:buFont typeface="Wingdings" panose="05000000000000000000" pitchFamily="2" charset="2"/>
              <a:buChar char="v"/>
            </a:pP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Sight words are </a:t>
            </a:r>
            <a:r>
              <a:rPr lang="en-US" sz="4400" dirty="0">
                <a:solidFill>
                  <a:srgbClr val="FF0000"/>
                </a:solidFill>
                <a:latin typeface="Comic Sans MS" panose="030F0702030302020204" pitchFamily="66" charset="0"/>
                <a:ea typeface="Tahoma" panose="020B0604030504040204" pitchFamily="34" charset="0"/>
                <a:cs typeface="Tahoma" panose="020B0604030504040204" pitchFamily="34" charset="0"/>
              </a:rPr>
              <a:t>high frequency words, which are sometimes non-phonetic, that should be memorized</a:t>
            </a: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To be clear, there are very few words that do not follow the conventional rules of English. </a:t>
            </a:r>
          </a:p>
          <a:p>
            <a:pPr marL="457200" indent="-457200">
              <a:lnSpc>
                <a:spcPct val="150000"/>
              </a:lnSpc>
              <a:buFont typeface="Wingdings" panose="05000000000000000000" pitchFamily="2" charset="2"/>
              <a:buChar char="v"/>
            </a:pP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Sight word instruction can improve students’ </a:t>
            </a:r>
            <a:r>
              <a:rPr lang="en-US" sz="4400" dirty="0">
                <a:solidFill>
                  <a:srgbClr val="FF0000"/>
                </a:solidFill>
                <a:latin typeface="Comic Sans MS" panose="030F0702030302020204" pitchFamily="66" charset="0"/>
                <a:ea typeface="Tahoma" panose="020B0604030504040204" pitchFamily="34" charset="0"/>
                <a:cs typeface="Tahoma" panose="020B0604030504040204" pitchFamily="34" charset="0"/>
              </a:rPr>
              <a:t>overall reading abilities.</a:t>
            </a:r>
          </a:p>
          <a:p>
            <a:pPr marL="457200" indent="-457200">
              <a:lnSpc>
                <a:spcPct val="150000"/>
              </a:lnSpc>
              <a:buFont typeface="Wingdings" panose="05000000000000000000" pitchFamily="2" charset="2"/>
              <a:buChar char="v"/>
            </a:pP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Sight word instruction can </a:t>
            </a:r>
            <a:r>
              <a:rPr lang="en-US" sz="4400" dirty="0">
                <a:solidFill>
                  <a:srgbClr val="FF0000"/>
                </a:solidFill>
                <a:latin typeface="Comic Sans MS" panose="030F0702030302020204" pitchFamily="66" charset="0"/>
                <a:ea typeface="Tahoma" panose="020B0604030504040204" pitchFamily="34" charset="0"/>
                <a:cs typeface="Tahoma" panose="020B0604030504040204" pitchFamily="34" charset="0"/>
              </a:rPr>
              <a:t>improve students’ confidence </a:t>
            </a: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in reading.</a:t>
            </a:r>
          </a:p>
          <a:p>
            <a:pPr marL="457200" indent="-457200">
              <a:lnSpc>
                <a:spcPct val="150000"/>
              </a:lnSpc>
              <a:buFont typeface="Wingdings" panose="05000000000000000000" pitchFamily="2" charset="2"/>
              <a:buChar char="v"/>
            </a:pP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Sight word instruction alone is not beneficial without </a:t>
            </a:r>
            <a:r>
              <a:rPr lang="en-US" sz="4400" dirty="0">
                <a:solidFill>
                  <a:srgbClr val="FF0000"/>
                </a:solidFill>
                <a:latin typeface="Comic Sans MS" panose="030F0702030302020204" pitchFamily="66" charset="0"/>
                <a:ea typeface="Tahoma" panose="020B0604030504040204" pitchFamily="34" charset="0"/>
                <a:cs typeface="Tahoma" panose="020B0604030504040204" pitchFamily="34" charset="0"/>
              </a:rPr>
              <a:t>other literacy instruction.</a:t>
            </a:r>
          </a:p>
        </p:txBody>
      </p:sp>
    </p:spTree>
    <p:extLst>
      <p:ext uri="{BB962C8B-B14F-4D97-AF65-F5344CB8AC3E}">
        <p14:creationId xmlns:p14="http://schemas.microsoft.com/office/powerpoint/2010/main" val="37843306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E5352E-9B9F-4EDC-8769-7FA3D3F814C7}" type="slidenum">
              <a:rPr lang="en-US" noProof="0" smtClean="0"/>
              <a:t>44</a:t>
            </a:fld>
            <a:endParaRPr lang="en-US" noProof="0" dirty="0"/>
          </a:p>
        </p:txBody>
      </p:sp>
      <p:pic>
        <p:nvPicPr>
          <p:cNvPr id="5" name="Picture 4"/>
          <p:cNvPicPr>
            <a:picLocks noChangeAspect="1"/>
          </p:cNvPicPr>
          <p:nvPr/>
        </p:nvPicPr>
        <p:blipFill>
          <a:blip r:embed="rId2"/>
          <a:stretch>
            <a:fillRect/>
          </a:stretch>
        </p:blipFill>
        <p:spPr>
          <a:xfrm>
            <a:off x="1965391" y="1249166"/>
            <a:ext cx="8500972" cy="4448249"/>
          </a:xfrm>
          <a:prstGeom prst="rect">
            <a:avLst/>
          </a:prstGeom>
        </p:spPr>
      </p:pic>
    </p:spTree>
    <p:extLst>
      <p:ext uri="{BB962C8B-B14F-4D97-AF65-F5344CB8AC3E}">
        <p14:creationId xmlns:p14="http://schemas.microsoft.com/office/powerpoint/2010/main" val="65806436"/>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492699" y="351133"/>
            <a:ext cx="11109054" cy="547749"/>
          </a:xfrm>
        </p:spPr>
        <p:txBody>
          <a:bodyPr>
            <a:normAutofit/>
          </a:bodyPr>
          <a:lstStyle/>
          <a:p>
            <a:pPr algn="ctr"/>
            <a:r>
              <a:rPr lang="en-US" sz="3200" dirty="0">
                <a:solidFill>
                  <a:srgbClr val="FF0000"/>
                </a:solidFill>
                <a:latin typeface="Comic Sans MS" panose="030F0702030302020204" pitchFamily="66" charset="0"/>
              </a:rPr>
              <a:t>Teaching techniques of  sight words</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675579" y="1448972"/>
            <a:ext cx="11109053" cy="4389120"/>
          </a:xfrm>
          <a:ln>
            <a:noFill/>
          </a:ln>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pPr marL="457200" indent="-457200">
              <a:lnSpc>
                <a:spcPct val="150000"/>
              </a:lnSpc>
              <a:buFont typeface="Wingdings" panose="05000000000000000000" pitchFamily="2" charset="2"/>
              <a:buChar char="v"/>
            </a:pP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The most common and basic way to familiarize students with sight words is to present them in a flashcard drill and practice format. </a:t>
            </a:r>
          </a:p>
          <a:p>
            <a:pPr marL="457200" indent="-457200">
              <a:lnSpc>
                <a:spcPct val="150000"/>
              </a:lnSpc>
              <a:buFont typeface="Wingdings" panose="05000000000000000000" pitchFamily="2" charset="2"/>
              <a:buChar char="v"/>
            </a:pPr>
            <a:r>
              <a:rPr lang="en-US" sz="4400" u="sng" dirty="0">
                <a:solidFill>
                  <a:srgbClr val="FF0000"/>
                </a:solidFill>
                <a:latin typeface="Comic Sans MS" panose="030F0702030302020204" pitchFamily="66" charset="0"/>
                <a:ea typeface="Tahoma" panose="020B0604030504040204" pitchFamily="34" charset="0"/>
                <a:cs typeface="Tahoma" panose="020B0604030504040204" pitchFamily="34" charset="0"/>
              </a:rPr>
              <a:t>Flashcards</a:t>
            </a: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allow students to see the word numerous times in the same setting and will help them to memorize the words easier. </a:t>
            </a:r>
          </a:p>
          <a:p>
            <a:pPr marL="457200" indent="-457200">
              <a:lnSpc>
                <a:spcPct val="150000"/>
              </a:lnSpc>
              <a:buFont typeface="Wingdings" panose="05000000000000000000" pitchFamily="2" charset="2"/>
              <a:buChar char="v"/>
            </a:pPr>
            <a:r>
              <a:rPr lang="en-US" sz="4400" u="sng" dirty="0">
                <a:solidFill>
                  <a:srgbClr val="FF0000"/>
                </a:solidFill>
                <a:latin typeface="Comic Sans MS" panose="030F0702030302020204" pitchFamily="66" charset="0"/>
                <a:ea typeface="Tahoma" panose="020B0604030504040204" pitchFamily="34" charset="0"/>
                <a:cs typeface="Tahoma" panose="020B0604030504040204" pitchFamily="34" charset="0"/>
              </a:rPr>
              <a:t>Technology programs</a:t>
            </a:r>
            <a:r>
              <a:rPr lang="en-US" sz="4400" dirty="0">
                <a:solidFill>
                  <a:srgbClr val="FF0000"/>
                </a:solidFill>
                <a:latin typeface="Comic Sans MS" panose="030F0702030302020204" pitchFamily="66" charset="0"/>
                <a:ea typeface="Tahoma" panose="020B0604030504040204" pitchFamily="34" charset="0"/>
                <a:cs typeface="Tahoma" panose="020B0604030504040204" pitchFamily="34" charset="0"/>
              </a:rPr>
              <a:t> </a:t>
            </a:r>
            <a:r>
              <a:rPr lang="en-US" sz="44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Coleman et al. (2015) and Yaw et al. (2012) have both found successful computer-based sight word programs that can be used during interventions with students with disabilities.</a:t>
            </a:r>
          </a:p>
        </p:txBody>
      </p:sp>
    </p:spTree>
    <p:extLst>
      <p:ext uri="{BB962C8B-B14F-4D97-AF65-F5344CB8AC3E}">
        <p14:creationId xmlns:p14="http://schemas.microsoft.com/office/powerpoint/2010/main" val="22819442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sp>
        <p:nvSpPr>
          <p:cNvPr id="7"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800993" y="268742"/>
            <a:ext cx="7736902" cy="323795"/>
          </a:xfrm>
        </p:spPr>
        <p:txBody>
          <a:bodyPr>
            <a:normAutofit fontScale="92500" lnSpcReduction="10000"/>
          </a:bodyPr>
          <a:lstStyle/>
          <a:p>
            <a:pPr algn="ctr"/>
            <a:r>
              <a:rPr lang="en-US" sz="2800" dirty="0">
                <a:solidFill>
                  <a:srgbClr val="FF0000"/>
                </a:solidFill>
                <a:latin typeface="Comic Sans MS" panose="030F0702030302020204" pitchFamily="66" charset="0"/>
              </a:rPr>
              <a:t>Teaching techniques of  sight words/2</a:t>
            </a:r>
          </a:p>
        </p:txBody>
      </p:sp>
      <p:sp>
        <p:nvSpPr>
          <p:cNvPr id="8" name="Text Placeholder 7">
            <a:extLst>
              <a:ext uri="{FF2B5EF4-FFF2-40B4-BE49-F238E27FC236}">
                <a16:creationId xmlns:a16="http://schemas.microsoft.com/office/drawing/2014/main" id="{CE7DC52B-CC70-4061-93ED-F4C2DD548EB5}"/>
              </a:ext>
            </a:extLst>
          </p:cNvPr>
          <p:cNvSpPr>
            <a:spLocks noGrp="1"/>
          </p:cNvSpPr>
          <p:nvPr>
            <p:ph type="body" idx="13"/>
          </p:nvPr>
        </p:nvSpPr>
        <p:spPr>
          <a:xfrm>
            <a:off x="534572" y="1127673"/>
            <a:ext cx="11250060" cy="5387361"/>
          </a:xfrm>
          <a:ln>
            <a:noFill/>
          </a:ln>
        </p:spPr>
        <p:style>
          <a:lnRef idx="2">
            <a:schemeClr val="accent1"/>
          </a:lnRef>
          <a:fillRef idx="1">
            <a:schemeClr val="lt1"/>
          </a:fillRef>
          <a:effectRef idx="0">
            <a:schemeClr val="accent1"/>
          </a:effectRef>
          <a:fontRef idx="minor">
            <a:schemeClr val="dk1"/>
          </a:fontRef>
        </p:style>
        <p:txBody>
          <a:bodyPr>
            <a:noAutofit/>
          </a:bodyPr>
          <a:lstStyle/>
          <a:p>
            <a:pPr marL="457200" indent="-457200">
              <a:lnSpc>
                <a:spcPts val="2700"/>
              </a:lnSpc>
              <a:buFont typeface="Wingdings" panose="05000000000000000000" pitchFamily="2" charset="2"/>
              <a:buChar char="v"/>
            </a:pP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1. First, introduce the word by </a:t>
            </a:r>
            <a:r>
              <a:rPr lang="en-US" sz="2000" dirty="0">
                <a:solidFill>
                  <a:srgbClr val="FF0000"/>
                </a:solidFill>
                <a:latin typeface="Comic Sans MS" panose="030F0702030302020204" pitchFamily="66" charset="0"/>
                <a:ea typeface="Tahoma" panose="020B0604030504040204" pitchFamily="34" charset="0"/>
                <a:cs typeface="Tahoma" panose="020B0604030504040204" pitchFamily="34" charset="0"/>
              </a:rPr>
              <a:t>writing it in pencil on a blank index </a:t>
            </a: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card. Write the word slowly to model correct letter formation. Place the index card in front of the students.</a:t>
            </a:r>
          </a:p>
          <a:p>
            <a:pPr marL="457200" indent="-457200">
              <a:lnSpc>
                <a:spcPts val="2700"/>
              </a:lnSpc>
              <a:buFont typeface="Wingdings" panose="05000000000000000000" pitchFamily="2" charset="2"/>
              <a:buChar char="v"/>
            </a:pP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2. Now, </a:t>
            </a:r>
            <a:r>
              <a:rPr lang="en-US" sz="2000" dirty="0">
                <a:solidFill>
                  <a:srgbClr val="FF0000"/>
                </a:solidFill>
                <a:latin typeface="Comic Sans MS" panose="030F0702030302020204" pitchFamily="66" charset="0"/>
                <a:ea typeface="Tahoma" panose="020B0604030504040204" pitchFamily="34" charset="0"/>
                <a:cs typeface="Tahoma" panose="020B0604030504040204" pitchFamily="34" charset="0"/>
              </a:rPr>
              <a:t>model arm tapping</a:t>
            </a: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2700"/>
              </a:lnSpc>
              <a:buFont typeface="Wingdings" panose="05000000000000000000" pitchFamily="2" charset="2"/>
              <a:buChar char="v"/>
            </a:pP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3. Next, place the index card with the word written in pencil </a:t>
            </a:r>
            <a:r>
              <a:rPr lang="en-US" sz="2000" dirty="0">
                <a:solidFill>
                  <a:srgbClr val="FF0000"/>
                </a:solidFill>
                <a:latin typeface="Comic Sans MS" panose="030F0702030302020204" pitchFamily="66" charset="0"/>
                <a:ea typeface="Tahoma" panose="020B0604030504040204" pitchFamily="34" charset="0"/>
                <a:cs typeface="Tahoma" panose="020B0604030504040204" pitchFamily="34" charset="0"/>
              </a:rPr>
              <a:t>over a bumpy board</a:t>
            </a: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t>
            </a:r>
          </a:p>
          <a:p>
            <a:pPr marL="457200" indent="-457200">
              <a:lnSpc>
                <a:spcPts val="2700"/>
              </a:lnSpc>
              <a:buFont typeface="Wingdings" panose="05000000000000000000" pitchFamily="2" charset="2"/>
              <a:buChar char="v"/>
            </a:pP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4. Ask students to </a:t>
            </a:r>
            <a:r>
              <a:rPr lang="en-US" sz="2000" dirty="0">
                <a:solidFill>
                  <a:srgbClr val="FF0000"/>
                </a:solidFill>
                <a:latin typeface="Comic Sans MS" panose="030F0702030302020204" pitchFamily="66" charset="0"/>
                <a:ea typeface="Tahoma" panose="020B0604030504040204" pitchFamily="34" charset="0"/>
                <a:cs typeface="Tahoma" panose="020B0604030504040204" pitchFamily="34" charset="0"/>
              </a:rPr>
              <a:t>trace the word </a:t>
            </a: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on an index card </a:t>
            </a:r>
            <a:r>
              <a:rPr lang="en-US" sz="2000" dirty="0">
                <a:solidFill>
                  <a:srgbClr val="FF0000"/>
                </a:solidFill>
                <a:latin typeface="Comic Sans MS" panose="030F0702030302020204" pitchFamily="66" charset="0"/>
                <a:ea typeface="Tahoma" panose="020B0604030504040204" pitchFamily="34" charset="0"/>
                <a:cs typeface="Tahoma" panose="020B0604030504040204" pitchFamily="34" charset="0"/>
              </a:rPr>
              <a:t>with a crayon</a:t>
            </a: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a:t>
            </a:r>
          </a:p>
          <a:p>
            <a:pPr marL="457200" indent="-457200">
              <a:lnSpc>
                <a:spcPts val="2700"/>
              </a:lnSpc>
              <a:buFont typeface="Wingdings" panose="05000000000000000000" pitchFamily="2" charset="2"/>
              <a:buChar char="v"/>
            </a:pP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5. Tell students to use the </a:t>
            </a:r>
            <a:r>
              <a:rPr lang="en-US" sz="2000" dirty="0">
                <a:solidFill>
                  <a:srgbClr val="FF0000"/>
                </a:solidFill>
                <a:latin typeface="Comic Sans MS" panose="030F0702030302020204" pitchFamily="66" charset="0"/>
                <a:ea typeface="Tahoma" panose="020B0604030504040204" pitchFamily="34" charset="0"/>
                <a:cs typeface="Tahoma" panose="020B0604030504040204" pitchFamily="34" charset="0"/>
              </a:rPr>
              <a:t>index finger from their dominant hand to trace the word </a:t>
            </a: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as they say the letters.</a:t>
            </a:r>
          </a:p>
          <a:p>
            <a:pPr marL="457200" indent="-457200">
              <a:lnSpc>
                <a:spcPts val="2700"/>
              </a:lnSpc>
              <a:buFont typeface="Wingdings" panose="05000000000000000000" pitchFamily="2" charset="2"/>
              <a:buChar char="v"/>
            </a:pP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6. During the week, students are </a:t>
            </a:r>
            <a:r>
              <a:rPr lang="en-US" sz="2000" dirty="0">
                <a:solidFill>
                  <a:srgbClr val="FF0000"/>
                </a:solidFill>
                <a:latin typeface="Comic Sans MS" panose="030F0702030302020204" pitchFamily="66" charset="0"/>
                <a:ea typeface="Tahoma" panose="020B0604030504040204" pitchFamily="34" charset="0"/>
                <a:cs typeface="Tahoma" panose="020B0604030504040204" pitchFamily="34" charset="0"/>
              </a:rPr>
              <a:t>consistently reading and spelling</a:t>
            </a: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 the sight words  correctly.</a:t>
            </a:r>
          </a:p>
          <a:p>
            <a:pPr marL="457200" indent="-457200">
              <a:lnSpc>
                <a:spcPts val="2700"/>
              </a:lnSpc>
              <a:buFont typeface="Wingdings" panose="05000000000000000000" pitchFamily="2" charset="2"/>
              <a:buChar char="v"/>
            </a:pP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7. To complete the Sight Words portion of the lesson, tell students to </a:t>
            </a:r>
            <a:r>
              <a:rPr lang="en-US" sz="2000" dirty="0">
                <a:solidFill>
                  <a:srgbClr val="FF0000"/>
                </a:solidFill>
                <a:latin typeface="Comic Sans MS" panose="030F0702030302020204" pitchFamily="66" charset="0"/>
                <a:ea typeface="Tahoma" panose="020B0604030504040204" pitchFamily="34" charset="0"/>
                <a:cs typeface="Tahoma" panose="020B0604030504040204" pitchFamily="34" charset="0"/>
              </a:rPr>
              <a:t>write sentences using each of the week’s sight words </a:t>
            </a:r>
            <a:r>
              <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rPr>
              <a:t>in their notebook.</a:t>
            </a:r>
          </a:p>
          <a:p>
            <a:pPr marL="457200" indent="-457200">
              <a:lnSpc>
                <a:spcPts val="2700"/>
              </a:lnSpc>
              <a:buFont typeface="Wingdings" panose="05000000000000000000" pitchFamily="2" charset="2"/>
              <a:buChar char="v"/>
            </a:pPr>
            <a:endParaRPr lang="en-US" sz="2000" dirty="0">
              <a:solidFill>
                <a:schemeClr val="accent6">
                  <a:lumMod val="50000"/>
                </a:schemeClr>
              </a:solidFill>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7404062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8" name="Text Placeholder 3">
            <a:extLst>
              <a:ext uri="{FF2B5EF4-FFF2-40B4-BE49-F238E27FC236}">
                <a16:creationId xmlns:a16="http://schemas.microsoft.com/office/drawing/2014/main" id="{DE0D5F10-D404-44BB-9FA3-BB375B5A7876}"/>
              </a:ext>
            </a:extLst>
          </p:cNvPr>
          <p:cNvSpPr>
            <a:spLocks noGrp="1"/>
          </p:cNvSpPr>
          <p:nvPr>
            <p:ph type="body" idx="1"/>
          </p:nvPr>
        </p:nvSpPr>
        <p:spPr>
          <a:xfrm>
            <a:off x="1144466" y="133786"/>
            <a:ext cx="9805185" cy="585339"/>
          </a:xfrm>
        </p:spPr>
        <p:txBody>
          <a:bodyPr>
            <a:normAutofit/>
          </a:bodyPr>
          <a:lstStyle/>
          <a:p>
            <a:pPr algn="ctr">
              <a:lnSpc>
                <a:spcPts val="3800"/>
              </a:lnSpc>
            </a:pPr>
            <a:r>
              <a:rPr lang="en-US" sz="2800" dirty="0">
                <a:solidFill>
                  <a:srgbClr val="FF0000"/>
                </a:solidFill>
                <a:latin typeface="Comic Sans MS" panose="030F0702030302020204" pitchFamily="66" charset="0"/>
              </a:rPr>
              <a:t>A suggested Lesson plan  for dyslexic children</a:t>
            </a:r>
          </a:p>
        </p:txBody>
      </p:sp>
      <p:graphicFrame>
        <p:nvGraphicFramePr>
          <p:cNvPr id="2" name="Table 1"/>
          <p:cNvGraphicFramePr>
            <a:graphicFrameLocks noGrp="1"/>
          </p:cNvGraphicFramePr>
          <p:nvPr>
            <p:extLst>
              <p:ext uri="{D42A27DB-BD31-4B8C-83A1-F6EECF244321}">
                <p14:modId xmlns:p14="http://schemas.microsoft.com/office/powerpoint/2010/main" val="1239565378"/>
              </p:ext>
            </p:extLst>
          </p:nvPr>
        </p:nvGraphicFramePr>
        <p:xfrm>
          <a:off x="309488" y="1099494"/>
          <a:ext cx="11475143" cy="5399782"/>
        </p:xfrm>
        <a:graphic>
          <a:graphicData uri="http://schemas.openxmlformats.org/drawingml/2006/table">
            <a:tbl>
              <a:tblPr firstRow="1" bandRow="1">
                <a:tableStyleId>{93296810-A885-4BE3-A3E7-6D5BEEA58F35}</a:tableStyleId>
              </a:tblPr>
              <a:tblGrid>
                <a:gridCol w="2448812">
                  <a:extLst>
                    <a:ext uri="{9D8B030D-6E8A-4147-A177-3AD203B41FA5}">
                      <a16:colId xmlns:a16="http://schemas.microsoft.com/office/drawing/2014/main" val="3455529816"/>
                    </a:ext>
                  </a:extLst>
                </a:gridCol>
                <a:gridCol w="7337932">
                  <a:extLst>
                    <a:ext uri="{9D8B030D-6E8A-4147-A177-3AD203B41FA5}">
                      <a16:colId xmlns:a16="http://schemas.microsoft.com/office/drawing/2014/main" val="2572755612"/>
                    </a:ext>
                  </a:extLst>
                </a:gridCol>
                <a:gridCol w="1688399">
                  <a:extLst>
                    <a:ext uri="{9D8B030D-6E8A-4147-A177-3AD203B41FA5}">
                      <a16:colId xmlns:a16="http://schemas.microsoft.com/office/drawing/2014/main" val="1465525294"/>
                    </a:ext>
                  </a:extLst>
                </a:gridCol>
              </a:tblGrid>
              <a:tr h="1103896">
                <a:tc>
                  <a:txBody>
                    <a:bodyPr/>
                    <a:lstStyle/>
                    <a:p>
                      <a:r>
                        <a:rPr lang="en-US" sz="1800" b="0" kern="1200" dirty="0">
                          <a:solidFill>
                            <a:srgbClr val="002060"/>
                          </a:solidFill>
                          <a:latin typeface="Comic Sans MS" panose="030F0702030302020204" pitchFamily="66" charset="0"/>
                          <a:ea typeface="+mn-ea"/>
                          <a:cs typeface="+mn-cs"/>
                        </a:rPr>
                        <a:t>Review</a:t>
                      </a:r>
                    </a:p>
                  </a:txBody>
                  <a:tcPr>
                    <a:solidFill>
                      <a:schemeClr val="bg2"/>
                    </a:solidFill>
                  </a:tcPr>
                </a:tc>
                <a:tc>
                  <a:txBody>
                    <a:bodyPr/>
                    <a:lstStyle/>
                    <a:p>
                      <a:r>
                        <a:rPr lang="en-US" sz="1800" b="0" kern="1200" dirty="0">
                          <a:solidFill>
                            <a:srgbClr val="002060"/>
                          </a:solidFill>
                          <a:latin typeface="Comic Sans MS" panose="030F0702030302020204" pitchFamily="66" charset="0"/>
                          <a:ea typeface="+mn-ea"/>
                          <a:cs typeface="+mn-cs"/>
                        </a:rPr>
                        <a:t>Review previously learned skills/concepts (phonological awareness, sound-symbol relationships, decoding, encoding, etc.).</a:t>
                      </a:r>
                    </a:p>
                  </a:txBody>
                  <a:tcPr>
                    <a:solidFill>
                      <a:schemeClr val="bg2"/>
                    </a:solidFill>
                  </a:tcPr>
                </a:tc>
                <a:tc>
                  <a:txBody>
                    <a:bodyPr/>
                    <a:lstStyle/>
                    <a:p>
                      <a:r>
                        <a:rPr lang="en-US" sz="1800" b="0" kern="1200" dirty="0">
                          <a:solidFill>
                            <a:srgbClr val="002060"/>
                          </a:solidFill>
                          <a:latin typeface="Comic Sans MS" panose="030F0702030302020204" pitchFamily="66" charset="0"/>
                          <a:ea typeface="+mn-ea"/>
                          <a:cs typeface="+mn-cs"/>
                        </a:rPr>
                        <a:t>4 minutes</a:t>
                      </a:r>
                    </a:p>
                  </a:txBody>
                  <a:tcPr>
                    <a:solidFill>
                      <a:schemeClr val="bg2"/>
                    </a:solidFill>
                  </a:tcPr>
                </a:tc>
                <a:extLst>
                  <a:ext uri="{0D108BD9-81ED-4DB2-BD59-A6C34878D82A}">
                    <a16:rowId xmlns:a16="http://schemas.microsoft.com/office/drawing/2014/main" val="3096828490"/>
                  </a:ext>
                </a:extLst>
              </a:tr>
              <a:tr h="984198">
                <a:tc>
                  <a:txBody>
                    <a:bodyPr/>
                    <a:lstStyle/>
                    <a:p>
                      <a:r>
                        <a:rPr lang="en-US" sz="1800" kern="1200" dirty="0">
                          <a:solidFill>
                            <a:srgbClr val="002060"/>
                          </a:solidFill>
                          <a:latin typeface="Comic Sans MS" panose="030F0702030302020204" pitchFamily="66" charset="0"/>
                          <a:ea typeface="+mn-ea"/>
                          <a:cs typeface="+mn-cs"/>
                        </a:rPr>
                        <a:t>Present new concept</a:t>
                      </a:r>
                    </a:p>
                  </a:txBody>
                  <a:tcPr/>
                </a:tc>
                <a:tc>
                  <a:txBody>
                    <a:bodyPr/>
                    <a:lstStyle/>
                    <a:p>
                      <a:r>
                        <a:rPr lang="en-US" sz="1800" kern="1200" dirty="0">
                          <a:solidFill>
                            <a:srgbClr val="002060"/>
                          </a:solidFill>
                          <a:latin typeface="Comic Sans MS" panose="030F0702030302020204" pitchFamily="66" charset="0"/>
                          <a:ea typeface="+mn-ea"/>
                          <a:cs typeface="+mn-cs"/>
                        </a:rPr>
                        <a:t>Explicitly teach new skill(s) for the day (incorporating multisensory engagement strategies as appropriate)</a:t>
                      </a:r>
                    </a:p>
                  </a:txBody>
                  <a:tcPr/>
                </a:tc>
                <a:tc>
                  <a:txBody>
                    <a:bodyPr/>
                    <a:lstStyle/>
                    <a:p>
                      <a:r>
                        <a:rPr lang="en-US" sz="1800" kern="1200" dirty="0">
                          <a:solidFill>
                            <a:srgbClr val="002060"/>
                          </a:solidFill>
                          <a:latin typeface="Comic Sans MS" panose="030F0702030302020204" pitchFamily="66" charset="0"/>
                          <a:ea typeface="+mn-ea"/>
                          <a:cs typeface="+mn-cs"/>
                        </a:rPr>
                        <a:t>12 minutes</a:t>
                      </a:r>
                    </a:p>
                  </a:txBody>
                  <a:tcPr/>
                </a:tc>
                <a:extLst>
                  <a:ext uri="{0D108BD9-81ED-4DB2-BD59-A6C34878D82A}">
                    <a16:rowId xmlns:a16="http://schemas.microsoft.com/office/drawing/2014/main" val="3234182889"/>
                  </a:ext>
                </a:extLst>
              </a:tr>
              <a:tr h="1103896">
                <a:tc>
                  <a:txBody>
                    <a:bodyPr/>
                    <a:lstStyle/>
                    <a:p>
                      <a:r>
                        <a:rPr lang="en-US" sz="1800" kern="1200" dirty="0">
                          <a:solidFill>
                            <a:srgbClr val="002060"/>
                          </a:solidFill>
                          <a:latin typeface="Comic Sans MS" panose="030F0702030302020204" pitchFamily="66" charset="0"/>
                          <a:ea typeface="+mn-ea"/>
                          <a:cs typeface="+mn-cs"/>
                        </a:rPr>
                        <a:t>Comprehension</a:t>
                      </a:r>
                    </a:p>
                  </a:txBody>
                  <a:tcPr/>
                </a:tc>
                <a:tc>
                  <a:txBody>
                    <a:bodyPr/>
                    <a:lstStyle/>
                    <a:p>
                      <a:r>
                        <a:rPr lang="en-US" sz="1800" kern="1200" dirty="0">
                          <a:solidFill>
                            <a:srgbClr val="002060"/>
                          </a:solidFill>
                          <a:latin typeface="Comic Sans MS" panose="030F0702030302020204" pitchFamily="66" charset="0"/>
                          <a:ea typeface="+mn-ea"/>
                          <a:cs typeface="+mn-cs"/>
                        </a:rPr>
                        <a:t>Practice reading decodable sentences and texts in which a student can</a:t>
                      </a:r>
                    </a:p>
                    <a:p>
                      <a:r>
                        <a:rPr lang="en-US" sz="1800" kern="1200" dirty="0">
                          <a:solidFill>
                            <a:srgbClr val="002060"/>
                          </a:solidFill>
                          <a:latin typeface="Comic Sans MS" panose="030F0702030302020204" pitchFamily="66" charset="0"/>
                          <a:ea typeface="+mn-ea"/>
                          <a:cs typeface="+mn-cs"/>
                        </a:rPr>
                        <a:t>sound out the majority of words (~70-85%).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2060"/>
                          </a:solidFill>
                          <a:latin typeface="Comic Sans MS" panose="030F0702030302020204" pitchFamily="66" charset="0"/>
                          <a:ea typeface="+mn-ea"/>
                          <a:cs typeface="+mn-cs"/>
                        </a:rPr>
                        <a:t>12 minutes</a:t>
                      </a:r>
                    </a:p>
                  </a:txBody>
                  <a:tcPr/>
                </a:tc>
                <a:extLst>
                  <a:ext uri="{0D108BD9-81ED-4DB2-BD59-A6C34878D82A}">
                    <a16:rowId xmlns:a16="http://schemas.microsoft.com/office/drawing/2014/main" val="4177937692"/>
                  </a:ext>
                </a:extLst>
              </a:tr>
              <a:tr h="1103896">
                <a:tc>
                  <a:txBody>
                    <a:bodyPr/>
                    <a:lstStyle/>
                    <a:p>
                      <a:r>
                        <a:rPr lang="en-US" sz="1800" kern="1200" dirty="0">
                          <a:solidFill>
                            <a:srgbClr val="002060"/>
                          </a:solidFill>
                          <a:latin typeface="Comic Sans MS" panose="030F0702030302020204" pitchFamily="66" charset="0"/>
                          <a:ea typeface="+mn-ea"/>
                          <a:cs typeface="+mn-cs"/>
                        </a:rPr>
                        <a:t>Sight words</a:t>
                      </a:r>
                    </a:p>
                  </a:txBody>
                  <a:tcPr/>
                </a:tc>
                <a:tc>
                  <a:txBody>
                    <a:bodyPr/>
                    <a:lstStyle/>
                    <a:p>
                      <a:r>
                        <a:rPr lang="en-US" sz="1800" kern="1200" dirty="0">
                          <a:solidFill>
                            <a:srgbClr val="002060"/>
                          </a:solidFill>
                          <a:latin typeface="Comic Sans MS" panose="030F0702030302020204" pitchFamily="66" charset="0"/>
                          <a:ea typeface="+mn-ea"/>
                          <a:cs typeface="+mn-cs"/>
                        </a:rPr>
                        <a:t>Work on no more than three unfamiliar words at a time to make it manageable for your child. Introduce one word at a time;</a:t>
                      </a:r>
                    </a:p>
                  </a:txBody>
                  <a:tcPr/>
                </a:tc>
                <a:tc>
                  <a:txBody>
                    <a:bodyPr/>
                    <a:lstStyle/>
                    <a:p>
                      <a:r>
                        <a:rPr lang="en-US" sz="1800" kern="1200" dirty="0">
                          <a:solidFill>
                            <a:srgbClr val="002060"/>
                          </a:solidFill>
                          <a:latin typeface="Comic Sans MS" panose="030F0702030302020204" pitchFamily="66" charset="0"/>
                          <a:ea typeface="+mn-ea"/>
                          <a:cs typeface="+mn-cs"/>
                        </a:rPr>
                        <a:t>6 minutes</a:t>
                      </a:r>
                    </a:p>
                  </a:txBody>
                  <a:tcPr/>
                </a:tc>
                <a:extLst>
                  <a:ext uri="{0D108BD9-81ED-4DB2-BD59-A6C34878D82A}">
                    <a16:rowId xmlns:a16="http://schemas.microsoft.com/office/drawing/2014/main" val="923376730"/>
                  </a:ext>
                </a:extLst>
              </a:tr>
              <a:tr h="1103896">
                <a:tc>
                  <a:txBody>
                    <a:bodyPr/>
                    <a:lstStyle/>
                    <a:p>
                      <a:r>
                        <a:rPr lang="en-US" sz="1800" kern="1200" dirty="0">
                          <a:solidFill>
                            <a:srgbClr val="002060"/>
                          </a:solidFill>
                          <a:latin typeface="Comic Sans MS" panose="030F0702030302020204" pitchFamily="66" charset="0"/>
                          <a:ea typeface="+mn-ea"/>
                          <a:cs typeface="+mn-cs"/>
                        </a:rPr>
                        <a:t>Dictation </a:t>
                      </a:r>
                    </a:p>
                  </a:txBody>
                  <a:tcPr/>
                </a:tc>
                <a:tc>
                  <a:txBody>
                    <a:bodyPr/>
                    <a:lstStyle/>
                    <a:p>
                      <a:r>
                        <a:rPr lang="en-US" sz="1800" kern="1200" dirty="0">
                          <a:solidFill>
                            <a:srgbClr val="002060"/>
                          </a:solidFill>
                          <a:latin typeface="Comic Sans MS" panose="030F0702030302020204" pitchFamily="66" charset="0"/>
                          <a:ea typeface="+mn-ea"/>
                          <a:cs typeface="+mn-cs"/>
                        </a:rPr>
                        <a:t>Practice writing/spelling sound-symbol relationships in isolation (e.g., a, e, t,</a:t>
                      </a:r>
                    </a:p>
                    <a:p>
                      <a:r>
                        <a:rPr lang="en-US" sz="1800" kern="1200" dirty="0">
                          <a:solidFill>
                            <a:srgbClr val="002060"/>
                          </a:solidFill>
                          <a:latin typeface="Comic Sans MS" panose="030F0702030302020204" pitchFamily="66" charset="0"/>
                          <a:ea typeface="+mn-ea"/>
                          <a:cs typeface="+mn-cs"/>
                        </a:rPr>
                        <a:t>k, </a:t>
                      </a:r>
                      <a:r>
                        <a:rPr lang="en-US" sz="1800" kern="1200" dirty="0" err="1">
                          <a:solidFill>
                            <a:srgbClr val="002060"/>
                          </a:solidFill>
                          <a:latin typeface="Comic Sans MS" panose="030F0702030302020204" pitchFamily="66" charset="0"/>
                          <a:ea typeface="+mn-ea"/>
                          <a:cs typeface="+mn-cs"/>
                        </a:rPr>
                        <a:t>ai</a:t>
                      </a:r>
                      <a:r>
                        <a:rPr lang="en-US" sz="1800" kern="1200" dirty="0">
                          <a:solidFill>
                            <a:srgbClr val="002060"/>
                          </a:solidFill>
                          <a:latin typeface="Comic Sans MS" panose="030F0702030302020204" pitchFamily="66" charset="0"/>
                          <a:ea typeface="+mn-ea"/>
                          <a:cs typeface="+mn-cs"/>
                        </a:rPr>
                        <a:t>, </a:t>
                      </a:r>
                      <a:r>
                        <a:rPr lang="en-US" sz="1800" kern="1200" dirty="0" err="1">
                          <a:solidFill>
                            <a:srgbClr val="002060"/>
                          </a:solidFill>
                          <a:latin typeface="Comic Sans MS" panose="030F0702030302020204" pitchFamily="66" charset="0"/>
                          <a:ea typeface="+mn-ea"/>
                          <a:cs typeface="+mn-cs"/>
                        </a:rPr>
                        <a:t>ea</a:t>
                      </a:r>
                      <a:r>
                        <a:rPr lang="en-US" sz="1800" kern="1200" dirty="0">
                          <a:solidFill>
                            <a:srgbClr val="002060"/>
                          </a:solidFill>
                          <a:latin typeface="Comic Sans MS" panose="030F0702030302020204" pitchFamily="66" charset="0"/>
                          <a:ea typeface="+mn-ea"/>
                          <a:cs typeface="+mn-cs"/>
                        </a:rPr>
                        <a:t>, </a:t>
                      </a:r>
                      <a:r>
                        <a:rPr lang="en-US" sz="1800" kern="1200" dirty="0" err="1">
                          <a:solidFill>
                            <a:srgbClr val="002060"/>
                          </a:solidFill>
                          <a:latin typeface="Comic Sans MS" panose="030F0702030302020204" pitchFamily="66" charset="0"/>
                          <a:ea typeface="+mn-ea"/>
                          <a:cs typeface="+mn-cs"/>
                        </a:rPr>
                        <a:t>ch</a:t>
                      </a:r>
                      <a:r>
                        <a:rPr lang="en-US" sz="1800" kern="1200" dirty="0">
                          <a:solidFill>
                            <a:srgbClr val="002060"/>
                          </a:solidFill>
                          <a:latin typeface="Comic Sans MS" panose="030F0702030302020204" pitchFamily="66" charset="0"/>
                          <a:ea typeface="+mn-ea"/>
                          <a:cs typeface="+mn-cs"/>
                        </a:rPr>
                        <a:t>, </a:t>
                      </a:r>
                      <a:r>
                        <a:rPr lang="en-US" sz="1800" kern="1200" dirty="0" err="1">
                          <a:solidFill>
                            <a:srgbClr val="002060"/>
                          </a:solidFill>
                          <a:latin typeface="Comic Sans MS" panose="030F0702030302020204" pitchFamily="66" charset="0"/>
                          <a:ea typeface="+mn-ea"/>
                          <a:cs typeface="+mn-cs"/>
                        </a:rPr>
                        <a:t>sh</a:t>
                      </a:r>
                      <a:r>
                        <a:rPr lang="en-US" sz="1800" kern="1200" dirty="0">
                          <a:solidFill>
                            <a:srgbClr val="002060"/>
                          </a:solidFill>
                          <a:latin typeface="Comic Sans MS" panose="030F0702030302020204" pitchFamily="66" charset="0"/>
                          <a:ea typeface="+mn-ea"/>
                          <a:cs typeface="+mn-cs"/>
                        </a:rPr>
                        <a:t>, </a:t>
                      </a:r>
                      <a:r>
                        <a:rPr lang="en-US" sz="1800" kern="1200" dirty="0" err="1">
                          <a:solidFill>
                            <a:srgbClr val="002060"/>
                          </a:solidFill>
                          <a:latin typeface="Comic Sans MS" panose="030F0702030302020204" pitchFamily="66" charset="0"/>
                          <a:ea typeface="+mn-ea"/>
                          <a:cs typeface="+mn-cs"/>
                        </a:rPr>
                        <a:t>igh</a:t>
                      </a:r>
                      <a:r>
                        <a:rPr lang="en-US" sz="1800" kern="1200" dirty="0">
                          <a:solidFill>
                            <a:srgbClr val="002060"/>
                          </a:solidFill>
                          <a:latin typeface="Comic Sans MS" panose="030F0702030302020204" pitchFamily="66" charset="0"/>
                          <a:ea typeface="+mn-ea"/>
                          <a:cs typeface="+mn-cs"/>
                        </a:rPr>
                        <a:t>) and decodable words</a:t>
                      </a:r>
                    </a:p>
                  </a:txBody>
                  <a:tcPr/>
                </a:tc>
                <a:tc>
                  <a:txBody>
                    <a:bodyPr/>
                    <a:lstStyle/>
                    <a:p>
                      <a:r>
                        <a:rPr lang="en-US" sz="1800" kern="1200" dirty="0">
                          <a:solidFill>
                            <a:srgbClr val="002060"/>
                          </a:solidFill>
                          <a:latin typeface="Comic Sans MS" panose="030F0702030302020204" pitchFamily="66" charset="0"/>
                          <a:ea typeface="+mn-ea"/>
                          <a:cs typeface="+mn-cs"/>
                        </a:rPr>
                        <a:t>5 minutes</a:t>
                      </a:r>
                    </a:p>
                  </a:txBody>
                  <a:tcPr/>
                </a:tc>
                <a:extLst>
                  <a:ext uri="{0D108BD9-81ED-4DB2-BD59-A6C34878D82A}">
                    <a16:rowId xmlns:a16="http://schemas.microsoft.com/office/drawing/2014/main" val="1190607368"/>
                  </a:ext>
                </a:extLst>
              </a:tr>
            </a:tbl>
          </a:graphicData>
        </a:graphic>
      </p:graphicFrame>
    </p:spTree>
    <p:extLst>
      <p:ext uri="{BB962C8B-B14F-4D97-AF65-F5344CB8AC3E}">
        <p14:creationId xmlns:p14="http://schemas.microsoft.com/office/powerpoint/2010/main" val="3364441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A6C219-E77D-47F7-9256-86D68B38DA05}"/>
              </a:ext>
            </a:extLst>
          </p:cNvPr>
          <p:cNvSpPr>
            <a:spLocks noGrp="1"/>
          </p:cNvSpPr>
          <p:nvPr>
            <p:ph type="sldNum" sz="quarter" idx="12"/>
          </p:nvPr>
        </p:nvSpPr>
        <p:spPr>
          <a:xfrm>
            <a:off x="11784632" y="6662056"/>
            <a:ext cx="233203" cy="158620"/>
          </a:xfrm>
        </p:spPr>
        <p:txBody>
          <a:bodyPr/>
          <a:lstStyle/>
          <a:p>
            <a:r>
              <a:rPr lang="en-US" b="1" dirty="0">
                <a:solidFill>
                  <a:schemeClr val="bg1"/>
                </a:solidFill>
                <a:latin typeface="Arial Black" panose="020B0A04020102020204" pitchFamily="34" charset="0"/>
              </a:rPr>
              <a:t>1</a:t>
            </a:r>
          </a:p>
        </p:txBody>
      </p:sp>
      <p:pic>
        <p:nvPicPr>
          <p:cNvPr id="1026" name="Picture 2" descr="395,497 Thank You Images, Stock Photos &amp; Vectors | Shutterstock"/>
          <p:cNvPicPr>
            <a:picLocks noChangeAspect="1" noChangeArrowheads="1"/>
          </p:cNvPicPr>
          <p:nvPr/>
        </p:nvPicPr>
        <p:blipFill rotWithShape="1">
          <a:blip r:embed="rId2">
            <a:extLst>
              <a:ext uri="{28A0092B-C50C-407E-A947-70E740481C1C}">
                <a14:useLocalDpi xmlns:a14="http://schemas.microsoft.com/office/drawing/2010/main" val="0"/>
              </a:ext>
            </a:extLst>
          </a:blip>
          <a:srcRect b="7716"/>
          <a:stretch/>
        </p:blipFill>
        <p:spPr bwMode="auto">
          <a:xfrm>
            <a:off x="2813540" y="1477741"/>
            <a:ext cx="6752492" cy="3755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687211"/>
      </p:ext>
    </p:extLst>
  </p:cSld>
  <p:clrMapOvr>
    <a:masterClrMapping/>
  </p:clrMapOvr>
  <p:transition spd="slow">
    <p:wipe/>
  </p:transition>
</p:sld>
</file>

<file path=ppt/theme/theme1.xml><?xml version="1.0" encoding="utf-8"?>
<a:theme xmlns:a="http://schemas.openxmlformats.org/drawingml/2006/main" name="Basi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E4BED453-9FB1-4982-A2CE-02B1DAF46AE3}">
  <ds:schemaRefs>
    <ds:schemaRef ds:uri="http://schemas.microsoft.com/sharepoint/v3/contenttype/forms"/>
  </ds:schemaRefs>
</ds:datastoreItem>
</file>

<file path=customXml/itemProps2.xml><?xml version="1.0" encoding="utf-8"?>
<ds:datastoreItem xmlns:ds="http://schemas.openxmlformats.org/officeDocument/2006/customXml" ds:itemID="{52A47430-C725-4DCD-9053-3498D56D74B0}">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A17391F-2502-4070-B520-AB23643635E8}">
  <ds:schemaRefs>
    <ds:schemaRef ds:uri="http://purl.org/dc/dcmitype/"/>
    <ds:schemaRef ds:uri="http://schemas.microsoft.com/office/2006/documentManagement/types"/>
    <ds:schemaRef ds:uri="71af3243-3dd4-4a8d-8c0d-dd76da1f02a5"/>
    <ds:schemaRef ds:uri="http://www.w3.org/XML/1998/namespace"/>
    <ds:schemaRef ds:uri="http://schemas.microsoft.com/office/infopath/2007/PartnerControls"/>
    <ds:schemaRef ds:uri="http://schemas.openxmlformats.org/package/2006/metadata/core-properties"/>
    <ds:schemaRef ds:uri="http://purl.org/dc/elements/1.1/"/>
    <ds:schemaRef ds:uri="16c05727-aa75-4e4a-9b5f-8a80a1165891"/>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3225</Words>
  <Application>Microsoft Office PowerPoint</Application>
  <PresentationFormat>Widescreen</PresentationFormat>
  <Paragraphs>250</Paragraphs>
  <Slides>48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Arial Black</vt:lpstr>
      <vt:lpstr>Calibri</vt:lpstr>
      <vt:lpstr>Comic Sans MS</vt:lpstr>
      <vt:lpstr>Corbel</vt:lpstr>
      <vt:lpstr>Wingdings</vt:lpstr>
      <vt:lpstr>Basis</vt:lpstr>
      <vt:lpstr> Teaching literacy skills for dyslexic children part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2019-11-04T05:34:04Z</dcterms:created>
  <dcterms:modified xsi:type="dcterms:W3CDTF">2023-02-15T07:38:11Z</dcterms:modified>
</cp:coreProperties>
</file>